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0" y="3149600"/>
            <a:ext cx="61468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68730"/>
            <a:ext cx="1099185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4149090"/>
            <a:ext cx="10877550" cy="1352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88810" y="126873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6485" y="4093845"/>
            <a:ext cx="132778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7050" y="4093845"/>
            <a:ext cx="288036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0845" y="4604385"/>
            <a:ext cx="132778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9835" y="4605020"/>
            <a:ext cx="14566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72800" cy="4660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78965" y="2682875"/>
            <a:ext cx="226377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82260" y="3170555"/>
            <a:ext cx="8845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8810" y="316293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0765" y="416814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051050"/>
            <a:ext cx="10953750" cy="2755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59935" y="205105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441450"/>
            <a:ext cx="10134600" cy="397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660" y="1996440"/>
            <a:ext cx="67945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280" y="1996440"/>
            <a:ext cx="711200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7235" y="1964690"/>
            <a:ext cx="704850" cy="44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575" y="2458085"/>
            <a:ext cx="673100" cy="463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3280" y="2515235"/>
            <a:ext cx="812800" cy="406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7235" y="2508885"/>
            <a:ext cx="673100" cy="412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00045" y="2932430"/>
            <a:ext cx="482600" cy="444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5115" y="2957830"/>
            <a:ext cx="760730" cy="419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4605" y="2957830"/>
            <a:ext cx="539750" cy="406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03220" y="3429000"/>
            <a:ext cx="476250" cy="406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410" y="3456305"/>
            <a:ext cx="819150" cy="431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32085" y="3456305"/>
            <a:ext cx="698500" cy="406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21660" y="3947160"/>
            <a:ext cx="755650" cy="425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36410" y="3936365"/>
            <a:ext cx="869950" cy="431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84055" y="3936365"/>
            <a:ext cx="590550" cy="3937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458720" y="4943475"/>
            <a:ext cx="7112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5210" y="4943475"/>
            <a:ext cx="7112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88880" y="4909820"/>
            <a:ext cx="71120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90250" cy="478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2171700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575" y="217170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17170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475" y="2171700"/>
            <a:ext cx="3429000" cy="889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363410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575" y="363410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63410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600" y="363410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535" y="363410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509651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575" y="509651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509651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6980" y="5096510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295" y="509651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1295400"/>
            <a:ext cx="103949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365" y="173799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455" y="173799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545" y="173799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685" y="173799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825" y="173799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365" y="320738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455" y="320738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545" y="320738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495" y="320738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825" y="320738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365" y="464693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455" y="464693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545" y="4639310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5" y="4654550"/>
            <a:ext cx="1746250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825" y="465455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0" y="1511300"/>
            <a:ext cx="9956800" cy="383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188277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760" y="1882775"/>
            <a:ext cx="1746250" cy="914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15155" y="342900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0730" y="338328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42525" y="338328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15155" y="393192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65010" y="393192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68205" y="393192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155" y="443484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85050" y="443484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68205" y="443484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11700" y="493776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65010" y="493776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68205" y="493776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68730"/>
            <a:ext cx="10953750" cy="4978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82605" y="3227070"/>
            <a:ext cx="8902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8100" y="3721735"/>
            <a:ext cx="31362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6525" y="5755005"/>
            <a:ext cx="31362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41475"/>
            <a:ext cx="10991850" cy="3575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79650"/>
            <a:ext cx="111887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93925"/>
            <a:ext cx="10953750" cy="2470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19680" y="3178175"/>
            <a:ext cx="347281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45965" y="4183380"/>
            <a:ext cx="523875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812925"/>
            <a:ext cx="10960100" cy="3232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80220" y="227203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2026-02-02T07:50:40Z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