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2537" y="3105150"/>
            <a:ext cx="20669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72816"/>
            <a:ext cx="11639550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2550952"/>
            <a:ext cx="1512168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44072" y="2550952"/>
            <a:ext cx="1512168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9042" y="5032895"/>
            <a:ext cx="10589525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100262"/>
            <a:ext cx="11258550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4238768"/>
            <a:ext cx="3528392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8208" y="4238768"/>
            <a:ext cx="3528392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243137"/>
            <a:ext cx="11258550" cy="2371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2304823"/>
            <a:ext cx="475028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09762"/>
            <a:ext cx="11449050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17390" y="2651426"/>
            <a:ext cx="461076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097280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3458028"/>
            <a:ext cx="1368152" cy="4055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31780" y="3911890"/>
            <a:ext cx="1868076" cy="368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36694" y="4335047"/>
            <a:ext cx="1868076" cy="335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51534" y="3459829"/>
            <a:ext cx="2256634" cy="279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974162" y="3850895"/>
            <a:ext cx="2922038" cy="2786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090276" y="4213750"/>
            <a:ext cx="2517892" cy="278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408368" y="3573016"/>
            <a:ext cx="1451000" cy="2970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781706" y="3926405"/>
            <a:ext cx="2365694" cy="3917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924104" y="4359983"/>
            <a:ext cx="1844304" cy="4087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2026-01-31T06:05:47Z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