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924175"/>
            <a:ext cx="115252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2392422"/>
            <a:ext cx="562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77904" y="2871393"/>
            <a:ext cx="562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13408" y="3350364"/>
            <a:ext cx="562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00494" y="3872879"/>
            <a:ext cx="562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291923" y="4337336"/>
            <a:ext cx="562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498095" y="4337336"/>
            <a:ext cx="562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3466" y="4874364"/>
            <a:ext cx="562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317980" y="4874364"/>
            <a:ext cx="562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301980" y="5344750"/>
            <a:ext cx="562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7625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4871864" y="2089876"/>
            <a:ext cx="936104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88488" y="2076308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871864" y="2757533"/>
            <a:ext cx="936104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88488" y="2743965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2067123"/>
            <a:ext cx="11582400" cy="2723753"/>
            <a:chOff x="304800" y="1412776"/>
            <a:chExt cx="11582400" cy="27237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412776"/>
              <a:ext cx="11563350" cy="1038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2564904"/>
              <a:ext cx="11582400" cy="1571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672064" y="2081637"/>
            <a:ext cx="208823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71036" y="2575123"/>
            <a:ext cx="604118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65526" y="3202382"/>
            <a:ext cx="165095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858212" y="3753924"/>
            <a:ext cx="165095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220506" y="4286471"/>
            <a:ext cx="165135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452754" y="4286471"/>
            <a:ext cx="165135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2492896"/>
            <a:ext cx="540060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319552" y="2996952"/>
            <a:ext cx="6249055" cy="17281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616280" y="4713582"/>
            <a:ext cx="297473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2026-01-30T13:08:08Z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