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2" y="3138487"/>
            <a:ext cx="3305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00" y="2751900"/>
            <a:ext cx="152400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1308" y="2727860"/>
            <a:ext cx="125316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3306581"/>
            <a:ext cx="1171575" cy="342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30806" y="3287531"/>
            <a:ext cx="1514475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5183" y="3818963"/>
            <a:ext cx="1125218" cy="352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1023" y="4325566"/>
            <a:ext cx="1728754" cy="419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1068" y="4340080"/>
            <a:ext cx="1219200" cy="342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4461" y="4852789"/>
            <a:ext cx="1824263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2162"/>
            <a:ext cx="115728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295738"/>
            <a:ext cx="379778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1047" y="3789223"/>
            <a:ext cx="379778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55905" y="4311737"/>
            <a:ext cx="379778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3434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79576" y="2348880"/>
            <a:ext cx="432048" cy="432048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61633" y="2348880"/>
            <a:ext cx="432048" cy="432048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536718" y="2348880"/>
            <a:ext cx="807753" cy="46107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266815" y="4048824"/>
            <a:ext cx="102686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943872" y="4048824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560495" y="4048824"/>
            <a:ext cx="57421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24112"/>
            <a:ext cx="11506200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030" y="2950936"/>
            <a:ext cx="1224136" cy="438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295800" y="3465466"/>
            <a:ext cx="144016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89056" y="3465466"/>
            <a:ext cx="144016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429000"/>
            <a:ext cx="25922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4606" y="3951513"/>
            <a:ext cx="25922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4891" y="4474027"/>
            <a:ext cx="25922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2262" y="3428999"/>
            <a:ext cx="32422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1976" y="3951512"/>
            <a:ext cx="32422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2026-01-31T06:19:08Z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