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3737" y="1484784"/>
            <a:ext cx="5724525" cy="2955776"/>
            <a:chOff x="3233737" y="1628800"/>
            <a:chExt cx="5724525" cy="2955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3737" y="1628800"/>
              <a:ext cx="572452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1412" y="3212976"/>
              <a:ext cx="4829175" cy="1371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6036"/>
            <a:ext cx="116300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971285"/>
            <a:ext cx="7313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58301" y="2421228"/>
            <a:ext cx="7313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07768" y="2867450"/>
            <a:ext cx="53547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258968" y="2867450"/>
            <a:ext cx="7812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842511" y="2867450"/>
            <a:ext cx="7812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27448" y="3302879"/>
            <a:ext cx="78124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132" y="3302879"/>
            <a:ext cx="2200275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329" y="3287099"/>
            <a:ext cx="1838325" cy="4000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>
          <a:xfrm>
            <a:off x="3264586" y="4772542"/>
            <a:ext cx="10312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960096" y="5203017"/>
            <a:ext cx="10312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3143672" y="5667474"/>
            <a:ext cx="10312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02676" y="3076989"/>
            <a:ext cx="331236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6910" y="3988582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821710" y="5301208"/>
            <a:ext cx="50405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3536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708920"/>
            <a:ext cx="103121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53722" y="4029719"/>
            <a:ext cx="319440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415093" y="4900576"/>
            <a:ext cx="116873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57037" y="5350518"/>
            <a:ext cx="10107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