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3149600"/>
            <a:ext cx="57340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1831975"/>
            <a:ext cx="10661650" cy="319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8430" y="2924810"/>
            <a:ext cx="8166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9555" y="2924810"/>
            <a:ext cx="55816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265" y="3474720"/>
            <a:ext cx="9302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0490" y="3474720"/>
            <a:ext cx="9302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0265" y="4046220"/>
            <a:ext cx="9302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7165" y="4046220"/>
            <a:ext cx="93027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12875"/>
            <a:ext cx="10229850" cy="433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40245" y="1412875"/>
            <a:ext cx="4813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66430" y="4177665"/>
            <a:ext cx="4813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25" y="1476375"/>
            <a:ext cx="104457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993265"/>
            <a:ext cx="74295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595" y="1993265"/>
            <a:ext cx="67945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1330" y="2005965"/>
            <a:ext cx="806450" cy="482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0975" y="2533650"/>
            <a:ext cx="52070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5405" y="2559050"/>
            <a:ext cx="869950" cy="469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1330" y="2584450"/>
            <a:ext cx="927100" cy="444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8310" y="3128010"/>
            <a:ext cx="76200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9595" y="3128010"/>
            <a:ext cx="488950" cy="431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22130" y="3124835"/>
            <a:ext cx="400050" cy="457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6785" y="3733165"/>
            <a:ext cx="692150" cy="457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49595" y="3733165"/>
            <a:ext cx="596900" cy="431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09835" y="3707765"/>
            <a:ext cx="8064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09800" y="4339590"/>
            <a:ext cx="628650" cy="431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49595" y="4275455"/>
            <a:ext cx="730250" cy="444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09835" y="4288155"/>
            <a:ext cx="781050" cy="431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09800" y="4894580"/>
            <a:ext cx="469900" cy="4445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49595" y="4894580"/>
            <a:ext cx="692150" cy="4191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012680" y="4843780"/>
            <a:ext cx="787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196975"/>
            <a:ext cx="11074400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7665" y="2110105"/>
            <a:ext cx="680085" cy="1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5145" y="2056130"/>
            <a:ext cx="680085" cy="123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6725" y="2658110"/>
            <a:ext cx="680085" cy="137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070" y="3237230"/>
            <a:ext cx="885190" cy="115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6025" y="3815080"/>
            <a:ext cx="710565" cy="12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6440" y="3815080"/>
            <a:ext cx="573405" cy="12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9405" y="4348480"/>
            <a:ext cx="733425" cy="10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10140" y="4348480"/>
            <a:ext cx="733425" cy="10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08985" y="5490845"/>
            <a:ext cx="733425" cy="10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76870" y="5490845"/>
            <a:ext cx="505460" cy="10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6145" y="6092190"/>
            <a:ext cx="596265" cy="7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80605" y="6092190"/>
            <a:ext cx="596265" cy="7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37360" y="6617335"/>
            <a:ext cx="649605" cy="12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17460" y="6633845"/>
            <a:ext cx="596265" cy="10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221105"/>
            <a:ext cx="109093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4816475"/>
            <a:ext cx="103187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222504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222504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222504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9830" y="222504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9145" y="222504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371665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371665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371665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9830" y="371665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400" y="371665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523938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524700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523176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450" y="5231765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400" y="523938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2453640"/>
            <a:ext cx="101346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90" y="940435"/>
            <a:ext cx="10299700" cy="132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45" y="134683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815" y="134683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285" y="134683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095" y="134683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3440" y="1346835"/>
            <a:ext cx="1746250" cy="914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0095" y="300228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30095" y="3565525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8030" y="300228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38675" y="3565525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85965" y="300228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46925" y="3565525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13900" y="300228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55175" y="3656965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88640" y="4966970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71365" y="4898390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78420" y="4966970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483090" y="4966970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88640" y="6086475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1365" y="6086475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78420" y="6086475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134475" y="6086475"/>
            <a:ext cx="520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85900"/>
            <a:ext cx="10991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9050" y="1995170"/>
            <a:ext cx="5657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6140" y="1995170"/>
            <a:ext cx="5657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7380" y="1995170"/>
            <a:ext cx="5657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9595" y="2573020"/>
            <a:ext cx="5657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55960" y="3768725"/>
            <a:ext cx="4965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5960" y="4339590"/>
            <a:ext cx="4965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55960" y="4910455"/>
            <a:ext cx="4965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54125"/>
            <a:ext cx="10960100" cy="434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5724525"/>
            <a:ext cx="1064895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3485" y="1720850"/>
            <a:ext cx="13417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1595" y="1720850"/>
            <a:ext cx="14103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9050" y="2277110"/>
            <a:ext cx="13417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1595" y="2277110"/>
            <a:ext cx="14782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8415" y="2833370"/>
            <a:ext cx="13881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03820" y="2833370"/>
            <a:ext cx="145669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77130" y="3404235"/>
            <a:ext cx="138811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1595" y="3381375"/>
            <a:ext cx="145669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35240" y="5102225"/>
            <a:ext cx="145669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12745" y="5664835"/>
            <a:ext cx="84963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1505" y="5664835"/>
            <a:ext cx="80454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2015" y="6198235"/>
            <a:ext cx="75755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11300"/>
            <a:ext cx="1099185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095" y="2061845"/>
            <a:ext cx="730250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8590" y="2567940"/>
            <a:ext cx="77470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095" y="3147060"/>
            <a:ext cx="825500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1660" y="4326255"/>
            <a:ext cx="8166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9695" y="4843780"/>
            <a:ext cx="8166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628775"/>
            <a:ext cx="65405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61225" y="2209165"/>
            <a:ext cx="47434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