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5" y="2638425"/>
            <a:ext cx="26479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478382"/>
            <a:ext cx="1695450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0" y="3039272"/>
            <a:ext cx="180975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695" y="3082361"/>
            <a:ext cx="1466850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63516" y="3067847"/>
            <a:ext cx="6286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3174" y="3687114"/>
            <a:ext cx="1304925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0176" y="3706164"/>
            <a:ext cx="1381125" cy="40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452" y="4293096"/>
            <a:ext cx="1504950" cy="400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312" y="4315867"/>
            <a:ext cx="1943100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00764" y="4909904"/>
            <a:ext cx="187642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723434"/>
            <a:ext cx="93610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839231" y="3942634"/>
            <a:ext cx="93610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643460" y="4595777"/>
            <a:ext cx="93610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46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66297" y="2305900"/>
            <a:ext cx="147777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77840" y="2930015"/>
            <a:ext cx="296217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42297" y="3539615"/>
            <a:ext cx="985551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949954" y="4998662"/>
            <a:ext cx="985551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367808" y="5593747"/>
            <a:ext cx="985551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504611"/>
            <a:ext cx="4320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69278" y="3881983"/>
            <a:ext cx="4320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612706" y="3881982"/>
            <a:ext cx="76760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15792" y="3912456"/>
            <a:ext cx="767600" cy="31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31504" y="4304342"/>
            <a:ext cx="767600" cy="31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850704" y="4304342"/>
            <a:ext cx="767600" cy="31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852189" y="4304342"/>
            <a:ext cx="767600" cy="31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768075" y="3533640"/>
            <a:ext cx="543949" cy="3206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611389" y="3504611"/>
            <a:ext cx="863431" cy="3496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006246" y="4244839"/>
            <a:ext cx="863431" cy="3496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2026-01-31T04:37:41Z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