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33975" y="3095625"/>
            <a:ext cx="1924050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844824"/>
            <a:ext cx="11563350" cy="3762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791744" y="3615995"/>
            <a:ext cx="8085931" cy="14401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95401" y="4200349"/>
            <a:ext cx="8148871" cy="599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359696" y="4854326"/>
            <a:ext cx="8517979" cy="1733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9336" y="5535207"/>
            <a:ext cx="8148871" cy="1061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960096" y="4509120"/>
            <a:ext cx="1440160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1953"/>
          <a:stretch/>
        </p:blipFill>
        <p:spPr>
          <a:xfrm>
            <a:off x="291790" y="1909762"/>
            <a:ext cx="11608420" cy="3038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439816" y="1844823"/>
            <a:ext cx="1016563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208568" y="1844823"/>
            <a:ext cx="677639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21253" y="2492896"/>
            <a:ext cx="677639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248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2260"/>
          <a:stretch/>
        </p:blipFill>
        <p:spPr>
          <a:xfrm>
            <a:off x="272740" y="2060848"/>
            <a:ext cx="11646520" cy="2981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40416" y="2651425"/>
            <a:ext cx="432048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949101" y="3914168"/>
            <a:ext cx="432048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748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060848"/>
            <a:ext cx="11610975" cy="3000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778941" y="2060848"/>
            <a:ext cx="720080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720884" y="3904162"/>
            <a:ext cx="1455236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989570" y="3904162"/>
            <a:ext cx="911917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97341" y="4542790"/>
            <a:ext cx="3914483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7061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1148"/>
          <a:stretch/>
        </p:blipFill>
        <p:spPr>
          <a:xfrm>
            <a:off x="407368" y="2119312"/>
            <a:ext cx="11656615" cy="2619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17116" y="2924944"/>
            <a:ext cx="1440160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457116" y="2924944"/>
            <a:ext cx="1440160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803276" y="3694201"/>
            <a:ext cx="434123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5297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88</cp:revision>
  <dcterms:created xsi:type="dcterms:W3CDTF">2015-09-16T06:44:00Z</dcterms:created>
  <dcterms:modified xsi:type="dcterms:W3CDTF">2026-01-30T09:31:36Z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