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3086100"/>
            <a:ext cx="2038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4725144"/>
            <a:ext cx="136815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6543" y="4725144"/>
            <a:ext cx="136815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79057" y="5828230"/>
            <a:ext cx="68469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35286" y="5828230"/>
            <a:ext cx="68469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19378"/>
            <a:ext cx="324036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25500" y="2843492"/>
            <a:ext cx="324036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22528" y="3467606"/>
            <a:ext cx="4217887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20814" y="4730349"/>
            <a:ext cx="546162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7671" y="5354463"/>
            <a:ext cx="10520897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727485"/>
            <a:ext cx="100965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7556" y="2636912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