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3114675"/>
            <a:ext cx="19621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54299"/>
            <a:ext cx="115728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865816"/>
            <a:ext cx="93610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10513" y="1865816"/>
            <a:ext cx="93610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4399" y="2388330"/>
            <a:ext cx="93610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83542" y="2388330"/>
            <a:ext cx="12682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07084" y="2388330"/>
            <a:ext cx="1473291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2910844"/>
            <a:ext cx="908901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801255" y="3404329"/>
            <a:ext cx="502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801255" y="4478386"/>
            <a:ext cx="502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844824"/>
            <a:ext cx="48954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2526" y="3342577"/>
            <a:ext cx="7845761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87606"/>
            <a:ext cx="1120132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81091"/>
            <a:ext cx="1120132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365"/>
          <a:stretch/>
        </p:blipFill>
        <p:spPr>
          <a:xfrm>
            <a:off x="391666" y="1484784"/>
            <a:ext cx="11536982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5430809"/>
            <a:ext cx="57606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2026-01-31T05:58:07Z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