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0325" y="3181350"/>
            <a:ext cx="445135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268730"/>
            <a:ext cx="10972800" cy="510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84275" y="2353310"/>
            <a:ext cx="511937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4275" y="3549015"/>
            <a:ext cx="59258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4910" y="5293360"/>
            <a:ext cx="1047178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425" y="5879465"/>
            <a:ext cx="624967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268730"/>
            <a:ext cx="10960100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13325" y="1790065"/>
            <a:ext cx="211772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48605" y="2376805"/>
            <a:ext cx="144843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8375" y="3571875"/>
            <a:ext cx="250507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3930" y="4135755"/>
            <a:ext cx="282448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8400" y="5902325"/>
            <a:ext cx="643318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41120"/>
            <a:ext cx="10953750" cy="4527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9515" y="2444750"/>
            <a:ext cx="10418445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2815" y="3025775"/>
            <a:ext cx="2917825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495" y="4807585"/>
            <a:ext cx="1057846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180" y="5386705"/>
            <a:ext cx="3040380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268730"/>
            <a:ext cx="10960100" cy="5270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8880" y="1782445"/>
            <a:ext cx="1044257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5030" y="2384425"/>
            <a:ext cx="1076642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030" y="2986405"/>
            <a:ext cx="469011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0635" y="5452745"/>
            <a:ext cx="1044765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3300" y="6032500"/>
            <a:ext cx="210248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72800" cy="534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585" y="810260"/>
            <a:ext cx="5226050" cy="393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60" y="1268730"/>
            <a:ext cx="10998200" cy="1543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" y="2876550"/>
            <a:ext cx="11023600" cy="252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9310" y="5397500"/>
            <a:ext cx="11104245" cy="1300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393825"/>
            <a:ext cx="9804400" cy="407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78925" y="1393825"/>
            <a:ext cx="58039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2026-02-04T06:26:18Z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