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12" y="2619375"/>
            <a:ext cx="338137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363394"/>
            <a:ext cx="864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57668" y="2363394"/>
            <a:ext cx="864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48982" y="2363394"/>
            <a:ext cx="864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9268" y="2914936"/>
            <a:ext cx="864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92525" y="2914936"/>
            <a:ext cx="820553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4068" y="3451965"/>
            <a:ext cx="93948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21783" y="3451965"/>
            <a:ext cx="93948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921211" y="3451965"/>
            <a:ext cx="93948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54811" y="3976135"/>
            <a:ext cx="93948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103714" y="3947106"/>
            <a:ext cx="93948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367808" y="3947106"/>
            <a:ext cx="72008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462322" y="3947106"/>
            <a:ext cx="1098173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10208" y="4498649"/>
            <a:ext cx="62763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3917866" y="4498649"/>
            <a:ext cx="80998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7104112" y="4498649"/>
            <a:ext cx="80998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176"/>
          <a:stretch/>
        </p:blipFill>
        <p:spPr>
          <a:xfrm>
            <a:off x="351606" y="2643187"/>
            <a:ext cx="11488787" cy="157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82796" y="3147430"/>
            <a:ext cx="864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13459" y="3161944"/>
            <a:ext cx="515031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46018" y="2824470"/>
            <a:ext cx="46107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332470"/>
            <a:ext cx="46107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60532" y="3884013"/>
            <a:ext cx="46107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13675" y="4377498"/>
            <a:ext cx="46107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99161" y="4900012"/>
            <a:ext cx="46107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953972"/>
            <a:ext cx="864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52619" y="3476486"/>
            <a:ext cx="86409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89532" y="4637628"/>
            <a:ext cx="139449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68208" y="4637628"/>
            <a:ext cx="854223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13351" y="5160141"/>
            <a:ext cx="1439033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348880"/>
            <a:ext cx="8372475" cy="177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011003"/>
            <a:ext cx="194421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32670" y="3533518"/>
            <a:ext cx="111140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2026-01-31T06:01:38Z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