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995612"/>
            <a:ext cx="11582400" cy="86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695450"/>
            <a:ext cx="11572875" cy="3467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40416" y="4034092"/>
            <a:ext cx="576064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916832"/>
            <a:ext cx="11591925" cy="3324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3912956"/>
            <a:ext cx="10980538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911424" y="4362899"/>
            <a:ext cx="10980538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911424" y="4812842"/>
            <a:ext cx="10980538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6248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060848"/>
            <a:ext cx="11506200" cy="3067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08168" y="3538964"/>
            <a:ext cx="2304256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7724282" y="3988906"/>
            <a:ext cx="2764205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7724282" y="4453363"/>
            <a:ext cx="3700310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62748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1326"/>
          <a:stretch/>
        </p:blipFill>
        <p:spPr>
          <a:xfrm>
            <a:off x="545914" y="1323794"/>
            <a:ext cx="11100171" cy="532669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159896" y="3443514"/>
            <a:ext cx="435648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342638" y="3893457"/>
            <a:ext cx="4252905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342638" y="4328885"/>
            <a:ext cx="4252905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342638" y="4778828"/>
            <a:ext cx="4252905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342638" y="5214256"/>
            <a:ext cx="4252905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1342638" y="5664198"/>
            <a:ext cx="4252905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8472264" y="3008086"/>
            <a:ext cx="2736304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6582295" y="3458029"/>
            <a:ext cx="4626273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>
          <a:xfrm>
            <a:off x="6582295" y="3893457"/>
            <a:ext cx="4626273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>
          <a:xfrm>
            <a:off x="6582295" y="4343400"/>
            <a:ext cx="4626273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/>
          <p:cNvSpPr/>
          <p:nvPr/>
        </p:nvSpPr>
        <p:spPr>
          <a:xfrm>
            <a:off x="6582295" y="4778828"/>
            <a:ext cx="4626273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4" name="矩形 13"/>
          <p:cNvSpPr/>
          <p:nvPr/>
        </p:nvSpPr>
        <p:spPr>
          <a:xfrm>
            <a:off x="6582295" y="5228770"/>
            <a:ext cx="4626273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5" name="矩形 14"/>
          <p:cNvSpPr/>
          <p:nvPr/>
        </p:nvSpPr>
        <p:spPr>
          <a:xfrm>
            <a:off x="6582295" y="5664198"/>
            <a:ext cx="4626273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67061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89</cp:revision>
  <dcterms:created xsi:type="dcterms:W3CDTF">2015-09-16T06:44:00Z</dcterms:created>
  <dcterms:modified xsi:type="dcterms:W3CDTF">2026-01-30T13:52:32Z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