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8" d="100"/>
          <a:sy n="68" d="100"/>
        </p:scale>
        <p:origin x="16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7300" y="2624137"/>
            <a:ext cx="2057400" cy="16097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060848"/>
            <a:ext cx="11496675" cy="32194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80492B-1BAE-43E2-AAD3-725734B1E24A}"/>
              </a:ext>
            </a:extLst>
          </p:cNvPr>
          <p:cNvSpPr/>
          <p:nvPr/>
        </p:nvSpPr>
        <p:spPr>
          <a:xfrm>
            <a:off x="6816080" y="3728172"/>
            <a:ext cx="48998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EEE0888-E179-4BB0-9E4A-BD1FED66D7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293096"/>
            <a:ext cx="1790700" cy="39052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2D952B-D1D5-4F02-93FD-5FA3A45A8D6D}"/>
              </a:ext>
            </a:extLst>
          </p:cNvPr>
          <p:cNvSpPr/>
          <p:nvPr/>
        </p:nvSpPr>
        <p:spPr>
          <a:xfrm>
            <a:off x="5663952" y="4260364"/>
            <a:ext cx="80924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C7A8BEC-1B06-466F-9713-7F2313B574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8144" y="4249224"/>
            <a:ext cx="2404400" cy="41910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AC22DF-96D2-4B02-A501-75F7E56DD5B0}"/>
              </a:ext>
            </a:extLst>
          </p:cNvPr>
          <p:cNvSpPr/>
          <p:nvPr/>
        </p:nvSpPr>
        <p:spPr>
          <a:xfrm>
            <a:off x="5087177" y="4851207"/>
            <a:ext cx="80924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52F0526-6AB2-42F7-9059-CC4B67D6323B}"/>
              </a:ext>
            </a:extLst>
          </p:cNvPr>
          <p:cNvSpPr/>
          <p:nvPr/>
        </p:nvSpPr>
        <p:spPr>
          <a:xfrm>
            <a:off x="10376629" y="4851207"/>
            <a:ext cx="80924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32856"/>
            <a:ext cx="11553825" cy="30099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E4DFB85-1090-4174-891D-D7BE2DCC55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3604" y="2073068"/>
            <a:ext cx="1381125" cy="44767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80CCEB9-806E-421D-9922-F857F3AED6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032" y="2083619"/>
            <a:ext cx="1724025" cy="4095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9364EE-3F2B-4F28-9932-E57E4E96FB49}"/>
              </a:ext>
            </a:extLst>
          </p:cNvPr>
          <p:cNvSpPr/>
          <p:nvPr/>
        </p:nvSpPr>
        <p:spPr>
          <a:xfrm>
            <a:off x="10258396" y="2125289"/>
            <a:ext cx="91896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23D06E6-42D4-4DB6-BA7A-105782C87C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3672" y="2660175"/>
            <a:ext cx="1152128" cy="46672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02BEE5-761E-4D8A-8AAA-32C20BE6F891}"/>
              </a:ext>
            </a:extLst>
          </p:cNvPr>
          <p:cNvSpPr/>
          <p:nvPr/>
        </p:nvSpPr>
        <p:spPr>
          <a:xfrm>
            <a:off x="5813005" y="2702064"/>
            <a:ext cx="571027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E761D3C-272B-4988-8E24-5FCE68624B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5441" y="3222077"/>
            <a:ext cx="1944216" cy="42862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97F9BD6-E2F7-47A0-BF7E-A38F9BAF06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82943" y="3260762"/>
            <a:ext cx="1790700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219325"/>
            <a:ext cx="11639550" cy="2419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8542F5-150F-4E63-BF1C-DF6A71365C0E}"/>
              </a:ext>
            </a:extLst>
          </p:cNvPr>
          <p:cNvSpPr/>
          <p:nvPr/>
        </p:nvSpPr>
        <p:spPr>
          <a:xfrm>
            <a:off x="2603612" y="2924944"/>
            <a:ext cx="151216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B15E9E-2151-4D2A-B558-884C375D133E}"/>
              </a:ext>
            </a:extLst>
          </p:cNvPr>
          <p:cNvSpPr/>
          <p:nvPr/>
        </p:nvSpPr>
        <p:spPr>
          <a:xfrm>
            <a:off x="9890676" y="2924944"/>
            <a:ext cx="151216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3C05AB-BDCD-4F96-9BA8-3DBA50F71C1C}"/>
              </a:ext>
            </a:extLst>
          </p:cNvPr>
          <p:cNvSpPr/>
          <p:nvPr/>
        </p:nvSpPr>
        <p:spPr>
          <a:xfrm>
            <a:off x="4052584" y="3557990"/>
            <a:ext cx="151216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94515A-A573-45A0-A89A-C9A7E1C37943}"/>
              </a:ext>
            </a:extLst>
          </p:cNvPr>
          <p:cNvSpPr/>
          <p:nvPr/>
        </p:nvSpPr>
        <p:spPr>
          <a:xfrm>
            <a:off x="8118147" y="3557990"/>
            <a:ext cx="151216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6A63DE-87A6-42FD-9BA4-C91CB3FEFEDB}"/>
              </a:ext>
            </a:extLst>
          </p:cNvPr>
          <p:cNvSpPr/>
          <p:nvPr/>
        </p:nvSpPr>
        <p:spPr>
          <a:xfrm>
            <a:off x="8751193" y="4120698"/>
            <a:ext cx="151216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71675"/>
            <a:ext cx="11630025" cy="29146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B3444D-2A44-44EB-98CB-CD1BBF1EF37B}"/>
              </a:ext>
            </a:extLst>
          </p:cNvPr>
          <p:cNvSpPr/>
          <p:nvPr/>
        </p:nvSpPr>
        <p:spPr>
          <a:xfrm>
            <a:off x="6420036" y="3803108"/>
            <a:ext cx="158417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BF0912-7092-473F-8C71-3551C6AD181F}"/>
              </a:ext>
            </a:extLst>
          </p:cNvPr>
          <p:cNvSpPr/>
          <p:nvPr/>
        </p:nvSpPr>
        <p:spPr>
          <a:xfrm>
            <a:off x="841841" y="4393951"/>
            <a:ext cx="457759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0E4BC9-23A0-4633-8A74-FCD70710C78D}"/>
              </a:ext>
            </a:extLst>
          </p:cNvPr>
          <p:cNvSpPr/>
          <p:nvPr/>
        </p:nvSpPr>
        <p:spPr>
          <a:xfrm>
            <a:off x="1882851" y="4393951"/>
            <a:ext cx="457759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28825"/>
            <a:ext cx="11572875" cy="2800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5F1F0DA-5BFD-4524-ABDC-C129E2647633}"/>
              </a:ext>
            </a:extLst>
          </p:cNvPr>
          <p:cNvSpPr/>
          <p:nvPr/>
        </p:nvSpPr>
        <p:spPr>
          <a:xfrm>
            <a:off x="11028548" y="2000689"/>
            <a:ext cx="853889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719106-C2E4-465D-A917-032806132A86}"/>
              </a:ext>
            </a:extLst>
          </p:cNvPr>
          <p:cNvSpPr/>
          <p:nvPr/>
        </p:nvSpPr>
        <p:spPr>
          <a:xfrm>
            <a:off x="623392" y="2577464"/>
            <a:ext cx="539463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794FA3-0595-4C7A-B6DB-45B7717B8B68}"/>
              </a:ext>
            </a:extLst>
          </p:cNvPr>
          <p:cNvSpPr/>
          <p:nvPr/>
        </p:nvSpPr>
        <p:spPr>
          <a:xfrm>
            <a:off x="5767232" y="2591531"/>
            <a:ext cx="113492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6EE31D-FCC6-4F80-9F3F-5F7DB282569E}"/>
              </a:ext>
            </a:extLst>
          </p:cNvPr>
          <p:cNvSpPr/>
          <p:nvPr/>
        </p:nvSpPr>
        <p:spPr>
          <a:xfrm>
            <a:off x="1595500" y="3825044"/>
            <a:ext cx="39001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2026-01-31T07:34:15Z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