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  <p:sldId id="34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890837"/>
            <a:ext cx="1151572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76437"/>
            <a:ext cx="115824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4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44824"/>
            <a:ext cx="1169670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286"/>
          <a:stretch/>
        </p:blipFill>
        <p:spPr>
          <a:xfrm>
            <a:off x="332271" y="1556792"/>
            <a:ext cx="11527457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547937"/>
            <a:ext cx="68961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71675"/>
            <a:ext cx="115633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24062"/>
            <a:ext cx="117062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5962"/>
            <a:ext cx="116205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2026-01-30T07:48:22Z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