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881312"/>
            <a:ext cx="116109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65862" y="1844824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91985" y="2323795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3756" y="2323795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28099" y="2323795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12441" y="3862310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456158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62187"/>
            <a:ext cx="1125855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33573"/>
            <a:ext cx="102584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926" y="3630510"/>
            <a:ext cx="10527682" cy="26788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00212"/>
            <a:ext cx="105632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93180" y="1700212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5046" y="2687183"/>
            <a:ext cx="5760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824470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0986" y="3419556"/>
            <a:ext cx="160714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53786" y="3913042"/>
            <a:ext cx="144241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83042" y="4435555"/>
            <a:ext cx="321315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83042" y="4943555"/>
            <a:ext cx="321315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30994" y="2824470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27908" y="3419556"/>
            <a:ext cx="130459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140708" y="3913042"/>
            <a:ext cx="144241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69964" y="4435555"/>
            <a:ext cx="321315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69964" y="4943555"/>
            <a:ext cx="321315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85987"/>
            <a:ext cx="1172527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75484" y="2171473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81225"/>
            <a:ext cx="11610975" cy="249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62457" y="2647722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31904" y="3721779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