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1587" y="3114675"/>
            <a:ext cx="20288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19792" cy="54501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1623214"/>
            <a:ext cx="936104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567608" y="2189271"/>
            <a:ext cx="4320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834808" y="3321385"/>
            <a:ext cx="523785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37432" y="3899004"/>
            <a:ext cx="7313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271464" y="4453501"/>
            <a:ext cx="4320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19300"/>
            <a:ext cx="11601450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064082"/>
            <a:ext cx="50405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93598" y="4357338"/>
            <a:ext cx="639854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85962"/>
            <a:ext cx="11601450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5" y="2723434"/>
            <a:ext cx="1105730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9415" y="3289490"/>
            <a:ext cx="1105730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39415" y="3855547"/>
            <a:ext cx="1105730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39415" y="4421604"/>
            <a:ext cx="1105730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2026-01-30T14:41:47Z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