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162300"/>
            <a:ext cx="48958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09800"/>
            <a:ext cx="11563350" cy="2438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708" y="2809956"/>
            <a:ext cx="1524000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3260806"/>
            <a:ext cx="1971675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6" y="3260806"/>
            <a:ext cx="1647825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3789040"/>
            <a:ext cx="1323975" cy="400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7808" y="3723869"/>
            <a:ext cx="1933575" cy="419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9192" y="3704819"/>
            <a:ext cx="1209675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72395" y="4195559"/>
            <a:ext cx="236220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09775"/>
            <a:ext cx="1154430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47771"/>
            <a:ext cx="6696744" cy="98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456663" y="3984132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22997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657312"/>
            <a:ext cx="108012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800963" y="3339483"/>
            <a:ext cx="702749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25306" y="3745883"/>
            <a:ext cx="187840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071664" y="4399025"/>
            <a:ext cx="43204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25306" y="4805425"/>
            <a:ext cx="187840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734334" y="3441083"/>
            <a:ext cx="96035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319363" y="2831483"/>
            <a:ext cx="960356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345420" y="3644283"/>
            <a:ext cx="1350980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8270754" y="4431526"/>
            <a:ext cx="1152128" cy="3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19325"/>
            <a:ext cx="11391900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73848" y="3250402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15880" y="3729374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826991" y="4179317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5042204"/>
            <a:ext cx="1103825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5521175"/>
            <a:ext cx="1103825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2026-01-31T04:19:06Z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