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5" r:id="rId15"/>
    <p:sldId id="33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125" y="3184525"/>
            <a:ext cx="612775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68730"/>
            <a:ext cx="10960100" cy="49466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33575" y="2896870"/>
            <a:ext cx="122936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8725" y="2851150"/>
            <a:ext cx="796163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115" y="3429000"/>
            <a:ext cx="543433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3135" y="5158740"/>
            <a:ext cx="228727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1480" y="5158740"/>
            <a:ext cx="93916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6475" y="5714365"/>
            <a:ext cx="228727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5760" y="5714365"/>
            <a:ext cx="93916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2200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644900"/>
            <a:ext cx="10312400" cy="2159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28340" y="1712595"/>
            <a:ext cx="216662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1930" y="1712595"/>
            <a:ext cx="124523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8765" y="2306320"/>
            <a:ext cx="2007235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5285" y="2283460"/>
            <a:ext cx="8953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1160" y="2283460"/>
            <a:ext cx="123063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0805" y="2854325"/>
            <a:ext cx="94869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10600" y="2907030"/>
            <a:ext cx="94869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68625" y="3531235"/>
            <a:ext cx="98679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62725" y="3531235"/>
            <a:ext cx="90297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11540" y="3515995"/>
            <a:ext cx="85725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36470" y="4098925"/>
            <a:ext cx="85725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65695" y="4098925"/>
            <a:ext cx="149733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93360" y="4692650"/>
            <a:ext cx="116332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0510" y="4696460"/>
            <a:ext cx="92837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2038350"/>
            <a:ext cx="10350500" cy="27813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952865" y="1910715"/>
            <a:ext cx="8324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36440" y="2519680"/>
            <a:ext cx="90043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94015" y="2519680"/>
            <a:ext cx="10375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6085" y="3121660"/>
            <a:ext cx="99250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6415" y="3113405"/>
            <a:ext cx="144907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1330" y="3714750"/>
            <a:ext cx="95440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36440" y="3714750"/>
            <a:ext cx="94742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13015" y="3722370"/>
            <a:ext cx="111506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94190" y="3723005"/>
            <a:ext cx="98615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2" grpId="0" bldLvl="0" animBg="1"/>
      <p:bldP spid="2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68730"/>
            <a:ext cx="10972800" cy="5175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95415" y="2389505"/>
            <a:ext cx="219583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3385" y="2961005"/>
            <a:ext cx="227203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3885" y="3539490"/>
            <a:ext cx="112204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9720" y="4140200"/>
            <a:ext cx="224091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0075" y="4140200"/>
            <a:ext cx="240093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3885" y="5334635"/>
            <a:ext cx="90932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67730" y="5334635"/>
            <a:ext cx="8788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64245" y="5334635"/>
            <a:ext cx="8788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51390" y="5334635"/>
            <a:ext cx="8788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4585" y="5913120"/>
            <a:ext cx="62103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07335" y="5913120"/>
            <a:ext cx="62103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41050" cy="5156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323205" y="1341120"/>
            <a:ext cx="84010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9890" y="1341120"/>
            <a:ext cx="87058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4960" y="1341120"/>
            <a:ext cx="69596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4465" y="1341120"/>
            <a:ext cx="82550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0380" y="1942465"/>
            <a:ext cx="106870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5650" y="3145790"/>
            <a:ext cx="50482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5050" y="1393825"/>
            <a:ext cx="10121900" cy="407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210" y="1851025"/>
            <a:ext cx="666750" cy="44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730" y="1863725"/>
            <a:ext cx="69215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4275" y="1863725"/>
            <a:ext cx="679450" cy="469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4210" y="2395220"/>
            <a:ext cx="876300" cy="406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8930" y="2395220"/>
            <a:ext cx="692150" cy="419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71025" y="2395220"/>
            <a:ext cx="603250" cy="431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0885" y="2901315"/>
            <a:ext cx="990600" cy="457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52590" y="2914015"/>
            <a:ext cx="742950" cy="444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71025" y="2926715"/>
            <a:ext cx="558800" cy="425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04515" y="3365500"/>
            <a:ext cx="850900" cy="482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56630" y="3429000"/>
            <a:ext cx="546100" cy="4191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09530" y="3390900"/>
            <a:ext cx="850900" cy="4572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425065" y="4918075"/>
            <a:ext cx="4889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31080" y="4918075"/>
            <a:ext cx="4889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76135" y="4918075"/>
            <a:ext cx="4889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85325" y="4918075"/>
            <a:ext cx="4889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268730"/>
            <a:ext cx="10871200" cy="4711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835" y="2186305"/>
            <a:ext cx="257175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950" y="2186305"/>
            <a:ext cx="2571750" cy="90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065" y="2186305"/>
            <a:ext cx="2571750" cy="90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5180" y="218630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835" y="3625850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3565" y="3625850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295" y="3625850"/>
            <a:ext cx="2571750" cy="908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1930" y="3625850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2800" y="3625850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835" y="507174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4545" y="506539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9255" y="5065395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965" y="506539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8675" y="506539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1346200"/>
            <a:ext cx="10299700" cy="4165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50" y="1751965"/>
            <a:ext cx="176911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1751965"/>
            <a:ext cx="176911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445" y="1751965"/>
            <a:ext cx="176911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6790" y="1777365"/>
            <a:ext cx="3429000" cy="88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870" y="3198495"/>
            <a:ext cx="176911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3198495"/>
            <a:ext cx="176911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0330" y="3198495"/>
            <a:ext cx="1783715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790" y="3198495"/>
            <a:ext cx="1783715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3880" y="3198495"/>
            <a:ext cx="1783715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870" y="4607560"/>
            <a:ext cx="176911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260" y="4597400"/>
            <a:ext cx="176911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5040" y="4615815"/>
            <a:ext cx="2571750" cy="908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0460" y="4622800"/>
            <a:ext cx="1783715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850" y="4615180"/>
            <a:ext cx="178371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1260475"/>
            <a:ext cx="10350500" cy="4337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440" y="1684020"/>
            <a:ext cx="2571750" cy="90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585" y="1677670"/>
            <a:ext cx="176911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6090" y="1677670"/>
            <a:ext cx="176911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595" y="1677670"/>
            <a:ext cx="1791335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9425" y="1684020"/>
            <a:ext cx="176911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40" y="3177540"/>
            <a:ext cx="176911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050" y="3177540"/>
            <a:ext cx="176911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445" y="3177540"/>
            <a:ext cx="176911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3177540"/>
            <a:ext cx="176911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450" y="3177540"/>
            <a:ext cx="176911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40" y="4677410"/>
            <a:ext cx="176911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050" y="4677410"/>
            <a:ext cx="176911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445" y="4677410"/>
            <a:ext cx="176911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4677410"/>
            <a:ext cx="176911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450" y="4671060"/>
            <a:ext cx="176911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421255"/>
            <a:ext cx="1059180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81075"/>
            <a:ext cx="6045200" cy="127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1336675"/>
            <a:ext cx="176911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705" y="1336675"/>
            <a:ext cx="176911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695" y="1336675"/>
            <a:ext cx="1769110" cy="914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337435" y="2950210"/>
            <a:ext cx="6038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285" y="2896870"/>
            <a:ext cx="6038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61985" y="2896870"/>
            <a:ext cx="6038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51415" y="2950210"/>
            <a:ext cx="6038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37435" y="3543935"/>
            <a:ext cx="6038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46930" y="3429000"/>
            <a:ext cx="6038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41945" y="3482340"/>
            <a:ext cx="6038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990455" y="3482340"/>
            <a:ext cx="6038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43625" y="4792345"/>
            <a:ext cx="179832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10700" y="4792345"/>
            <a:ext cx="138747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60470" y="5333365"/>
            <a:ext cx="138747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43625" y="5333365"/>
            <a:ext cx="138747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410700" y="5333365"/>
            <a:ext cx="138747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760470" y="5888990"/>
            <a:ext cx="148971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12205" y="5874385"/>
            <a:ext cx="138747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410700" y="5874385"/>
            <a:ext cx="151638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669925"/>
            <a:ext cx="9315450" cy="5518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111625" y="1670685"/>
            <a:ext cx="13271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45560" y="2219325"/>
            <a:ext cx="13271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1075" y="2759710"/>
            <a:ext cx="13271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678680"/>
            <a:ext cx="97282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0775" y="5157470"/>
            <a:ext cx="97282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5405" y="5804535"/>
            <a:ext cx="97282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0" y="2047875"/>
            <a:ext cx="8966200" cy="2762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617710" y="1964055"/>
            <a:ext cx="55943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17650"/>
            <a:ext cx="9791700" cy="38227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69865" y="2580640"/>
            <a:ext cx="55943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2026-02-04T03:41:03Z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