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037" y="3167062"/>
            <a:ext cx="244792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14525"/>
            <a:ext cx="1144905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708920"/>
            <a:ext cx="1440160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928" y="2708920"/>
            <a:ext cx="2524125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74650" y="2708920"/>
            <a:ext cx="2143125" cy="342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35457" y="3273549"/>
            <a:ext cx="1609725" cy="371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54016" y="3272290"/>
            <a:ext cx="1578088" cy="3714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74650" y="3276826"/>
            <a:ext cx="1695450" cy="3333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99456" y="3874790"/>
            <a:ext cx="1619250" cy="3429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58194" y="3850174"/>
            <a:ext cx="1590675" cy="3429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37800" y="4446605"/>
            <a:ext cx="2434264" cy="40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881187"/>
            <a:ext cx="11677650" cy="3095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935421" y="3846534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029935" y="3846534"/>
            <a:ext cx="1610681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383877" y="4412591"/>
            <a:ext cx="1610681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3895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4989834"/>
            <a:ext cx="64807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94264" y="4177034"/>
            <a:ext cx="64807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29578" y="4989835"/>
            <a:ext cx="64807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921349" y="4177034"/>
            <a:ext cx="64807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301492" y="5009472"/>
            <a:ext cx="64807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673"/>
          <a:stretch/>
        </p:blipFill>
        <p:spPr>
          <a:xfrm>
            <a:off x="468858" y="1844824"/>
            <a:ext cx="11254283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595562"/>
            <a:ext cx="11687175" cy="1666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24192" y="2595562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344472" y="2595562"/>
            <a:ext cx="61536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51984" y="3746060"/>
            <a:ext cx="767837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2026-01-30T08:59:30Z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