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43225"/>
            <a:ext cx="115443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60848"/>
            <a:ext cx="1131570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94384" y="2003353"/>
            <a:ext cx="76375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54168" y="2525868"/>
            <a:ext cx="76375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792453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8132" y="3751881"/>
            <a:ext cx="146353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26646" y="3751881"/>
            <a:ext cx="182979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60932" y="514525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95"/>
          <a:stretch/>
        </p:blipFill>
        <p:spPr>
          <a:xfrm>
            <a:off x="276225" y="1700808"/>
            <a:ext cx="11639550" cy="38164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3169996"/>
            <a:ext cx="1107635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5" y="3619938"/>
            <a:ext cx="1107635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4653137"/>
            <a:ext cx="280831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5680" y="5099698"/>
            <a:ext cx="835292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2026-01-30T08:39:07Z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