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2" y="3086100"/>
            <a:ext cx="20478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808"/>
            <a:ext cx="116871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7870" y="1737837"/>
            <a:ext cx="5220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20842" y="4248808"/>
            <a:ext cx="8790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9757" y="4248808"/>
            <a:ext cx="8790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49184" y="4248808"/>
            <a:ext cx="214741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56499" y="4887437"/>
            <a:ext cx="15952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9856" y="4887437"/>
            <a:ext cx="15952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24759" y="2723434"/>
            <a:ext cx="5220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43616" y="2723434"/>
            <a:ext cx="5220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3318519"/>
            <a:ext cx="16279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99870" y="3318519"/>
            <a:ext cx="16279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29240" y="4595776"/>
            <a:ext cx="225113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6832" y="5234405"/>
            <a:ext cx="280364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08554" y="5234405"/>
            <a:ext cx="461583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8097" y="5873033"/>
            <a:ext cx="64340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860441" y="5858519"/>
            <a:ext cx="4905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843212"/>
            <a:ext cx="11630025" cy="117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872240"/>
            <a:ext cx="48789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247" y="3510869"/>
            <a:ext cx="48789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76500"/>
            <a:ext cx="11506200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295794"/>
            <a:ext cx="194421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08874" y="3934423"/>
            <a:ext cx="254311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2026-01-31T06:20:41Z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