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876550"/>
            <a:ext cx="116395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24025"/>
            <a:ext cx="114871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737948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800" y="3216919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69918" y="3724919"/>
            <a:ext cx="4310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47862"/>
            <a:ext cx="115252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33243" y="3011466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33243" y="3533981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33243" y="3998437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33243" y="4520952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45121"/>
            <a:ext cx="112109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784830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23718" y="2784830"/>
            <a:ext cx="232075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75046" y="4091116"/>
            <a:ext cx="2520280" cy="1498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98818" y="4091116"/>
            <a:ext cx="2465334" cy="1786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08076" y="4091116"/>
            <a:ext cx="2568918" cy="1786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513"/>
          <a:stretch/>
        </p:blipFill>
        <p:spPr>
          <a:xfrm>
            <a:off x="542081" y="1634455"/>
            <a:ext cx="11170543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5459738"/>
            <a:ext cx="28083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2026-01-30T08:47:03Z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