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886075"/>
            <a:ext cx="116300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133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5603754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38" y="2585358"/>
            <a:ext cx="81915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09" y="2585358"/>
            <a:ext cx="81915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909" y="2585358"/>
            <a:ext cx="81915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09" y="2585358"/>
            <a:ext cx="819150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23" y="3980543"/>
            <a:ext cx="819150" cy="800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223" y="3980543"/>
            <a:ext cx="819150" cy="800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023" y="3980543"/>
            <a:ext cx="819150" cy="800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123" y="3980543"/>
            <a:ext cx="819150" cy="8001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104112" y="5603754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44112" y="5603754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583832" y="6140782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104112" y="6140782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644112" y="6140782"/>
            <a:ext cx="172819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61928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42385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9936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72064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86464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44293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58693" y="2089876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088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1232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5616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4760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672064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696785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0480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0962499" y="2655934"/>
            <a:ext cx="432048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7551642" y="3149419"/>
            <a:ext cx="1640702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5156785" y="4223476"/>
            <a:ext cx="1640702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7174271" y="4760504"/>
            <a:ext cx="1640702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6158271" y="5312047"/>
            <a:ext cx="1640702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>
          <a:xfrm>
            <a:off x="991185" y="5849075"/>
            <a:ext cx="1640702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3303170" y="5849075"/>
            <a:ext cx="221676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5023304"/>
            <a:chOff x="328612" y="1196752"/>
            <a:chExt cx="11534775" cy="5023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196752"/>
              <a:ext cx="1138237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000731"/>
              <a:ext cx="11534775" cy="2219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49532" y="2609308"/>
            <a:ext cx="221676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43871" y="2609308"/>
            <a:ext cx="1440161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5642" y="3683365"/>
            <a:ext cx="2092606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96836" y="4951416"/>
            <a:ext cx="767005" cy="407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