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95612"/>
            <a:ext cx="115443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5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5056156"/>
            <a:ext cx="25202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5535128"/>
            <a:ext cx="25202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31520" y="5056156"/>
            <a:ext cx="25202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31520" y="5535128"/>
            <a:ext cx="25202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163292" y="5056156"/>
            <a:ext cx="25202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163292" y="5535128"/>
            <a:ext cx="25202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28800"/>
            <a:ext cx="115919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4642977"/>
            <a:ext cx="45515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54890" y="4642977"/>
            <a:ext cx="45515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84432" y="4642977"/>
            <a:ext cx="45515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95537"/>
            <a:ext cx="11563350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996952"/>
            <a:ext cx="129614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431211" y="3461409"/>
            <a:ext cx="85647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096000" y="3461409"/>
            <a:ext cx="47191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441370" y="3925867"/>
            <a:ext cx="212654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5" y="4149080"/>
            <a:ext cx="136815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76922" y="4628051"/>
            <a:ext cx="307080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423208" y="4628051"/>
            <a:ext cx="26088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008236" y="4628051"/>
            <a:ext cx="26088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5037"/>
            <a:ext cx="1154430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232623"/>
            <a:ext cx="975971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53705" y="2697080"/>
            <a:ext cx="247008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975876" y="2697080"/>
            <a:ext cx="247008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385742" y="3176051"/>
            <a:ext cx="46810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750085" y="3176051"/>
            <a:ext cx="46810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128942" y="3176051"/>
            <a:ext cx="46810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271464" y="3640508"/>
            <a:ext cx="46810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2026-01-31T04:14:40Z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