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4350" y="3200400"/>
            <a:ext cx="608330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0" y="1698625"/>
            <a:ext cx="10909300" cy="346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7890" y="2899410"/>
            <a:ext cx="435038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0940" y="3477895"/>
            <a:ext cx="104273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315" y="4041775"/>
            <a:ext cx="969708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1214755"/>
            <a:ext cx="10922000" cy="322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4575175"/>
            <a:ext cx="10941050" cy="213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9580" y="2252345"/>
            <a:ext cx="137985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9065" y="2823210"/>
            <a:ext cx="147828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61685" y="3429000"/>
            <a:ext cx="157734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27475" y="4440555"/>
            <a:ext cx="96266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79065" y="5073015"/>
            <a:ext cx="90170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56985" y="5073015"/>
            <a:ext cx="114554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75075" y="5674360"/>
            <a:ext cx="111506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36945" y="5674360"/>
            <a:ext cx="170116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223010"/>
            <a:ext cx="10922000" cy="212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720" y="2956560"/>
            <a:ext cx="5899150" cy="156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900" y="4654550"/>
            <a:ext cx="10629900" cy="214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3320" y="1718945"/>
            <a:ext cx="231648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4760" y="2282825"/>
            <a:ext cx="236156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7320" y="2282825"/>
            <a:ext cx="240855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92470" y="3429000"/>
            <a:ext cx="240855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4285" y="3429000"/>
            <a:ext cx="224091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97880" y="4008120"/>
            <a:ext cx="243903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84285" y="4008120"/>
            <a:ext cx="224028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10330" y="4525010"/>
            <a:ext cx="50609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60315" y="5104130"/>
            <a:ext cx="50609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26175" y="5733415"/>
            <a:ext cx="369633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38400" y="6312535"/>
            <a:ext cx="432816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7232650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341120"/>
            <a:ext cx="4876800" cy="506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86990" y="1856105"/>
            <a:ext cx="47434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9840" y="1856105"/>
            <a:ext cx="47434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621030"/>
            <a:ext cx="5372100" cy="599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10355" y="3067050"/>
            <a:ext cx="80835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845810" y="3645535"/>
            <a:ext cx="54229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7565" y="4232275"/>
            <a:ext cx="57213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0780" y="4232275"/>
            <a:ext cx="62611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98700" y="4841240"/>
            <a:ext cx="67881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12870" y="4841240"/>
            <a:ext cx="112014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7040" y="4841240"/>
            <a:ext cx="81534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54860" y="5419725"/>
            <a:ext cx="50355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268730"/>
            <a:ext cx="9956800" cy="52514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82825" y="2112010"/>
            <a:ext cx="617855" cy="13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52770" y="2112010"/>
            <a:ext cx="617855" cy="13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0365" y="2112010"/>
            <a:ext cx="617855" cy="13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7360" y="2698115"/>
            <a:ext cx="617855" cy="13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5795" y="2698115"/>
            <a:ext cx="473710" cy="13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13850" y="2698115"/>
            <a:ext cx="610235" cy="13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0680" y="3246120"/>
            <a:ext cx="610235" cy="13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0390" y="3253740"/>
            <a:ext cx="610235" cy="13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56800" y="3246120"/>
            <a:ext cx="610235" cy="13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35200" y="3795395"/>
            <a:ext cx="564515" cy="13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98870" y="3780155"/>
            <a:ext cx="537210" cy="143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69730" y="3779520"/>
            <a:ext cx="687070" cy="144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82825" y="4336415"/>
            <a:ext cx="564515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34355" y="4336415"/>
            <a:ext cx="564515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269730" y="4344035"/>
            <a:ext cx="508635" cy="13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063875" y="558419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634355" y="558419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692785"/>
            <a:ext cx="9029700" cy="59118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531870" y="692785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72095" y="692785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405" y="176657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3125" y="176657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8895" y="2855595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3070" y="2855595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1830" y="388366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4100" y="393700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49800" y="5033645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28790" y="4987925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29890" y="612267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00345" y="6061710"/>
            <a:ext cx="5048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905" y="1301115"/>
            <a:ext cx="10826750" cy="187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905" y="3429000"/>
            <a:ext cx="10318750" cy="283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485" y="2266315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2955" y="2266315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2425" y="2266315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2855" y="2266315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405" y="2266315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485" y="3774440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2955" y="3774440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2425" y="3774440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9995" y="3774440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7565" y="3774440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485" y="5320030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2955" y="5320030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2425" y="5320030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4755" y="5320030"/>
            <a:ext cx="1746250" cy="914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7085" y="5320030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150" y="1341120"/>
            <a:ext cx="1029970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" y="1722755"/>
            <a:ext cx="17462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595" y="1722755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2875" y="1722755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6155" y="1722755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6105" y="1722755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" y="3260725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595" y="3260725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685" y="3260725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3775" y="3260725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3725" y="3260725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" y="4798695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595" y="4798695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2875" y="4798695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205" y="4798695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6105" y="4798695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341120"/>
            <a:ext cx="10248900" cy="439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" y="1722755"/>
            <a:ext cx="17462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975" y="1722755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305" y="1722755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635" y="1722755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8965" y="1722755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" y="3275965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975" y="3275965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305" y="3275965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635" y="3275965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8965" y="3275965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4829175"/>
            <a:ext cx="2571750" cy="908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4780" y="4820920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0445" y="4805680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9435" y="4790440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682750"/>
            <a:ext cx="10858500" cy="349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205" y="2080260"/>
            <a:ext cx="17462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295" y="2080260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8470" y="2080260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2065" y="2080260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6775" y="2080260"/>
            <a:ext cx="1746250" cy="914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26130" y="368554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83735" y="368554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26475" y="368554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25355" y="368554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05455" y="425704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83735" y="425704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26475" y="425704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92055" y="425704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05455" y="478028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64405" y="478028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21040" y="482854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137775" y="4828540"/>
            <a:ext cx="4667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772920"/>
            <a:ext cx="8655050" cy="298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00320" y="3166110"/>
            <a:ext cx="72580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74105" y="3729355"/>
            <a:ext cx="72580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1745" y="4308475"/>
            <a:ext cx="72580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85900"/>
            <a:ext cx="1095375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1970" y="3105150"/>
            <a:ext cx="16160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50405" y="3105150"/>
            <a:ext cx="172212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3965" y="3105150"/>
            <a:ext cx="14395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010" y="3683635"/>
            <a:ext cx="77025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6280" y="4255135"/>
            <a:ext cx="147828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4380" y="4255135"/>
            <a:ext cx="15462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22815" y="4255135"/>
            <a:ext cx="1750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0430" y="4810760"/>
            <a:ext cx="58039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2026-02-02T08:08:41Z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