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0" y="3095625"/>
            <a:ext cx="20574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345794"/>
            <a:ext cx="7920880" cy="832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87488" y="3969909"/>
            <a:ext cx="7920880" cy="832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322697"/>
            <a:ext cx="48880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93574" y="4166439"/>
            <a:ext cx="754278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603619" y="4840321"/>
            <a:ext cx="48275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970933" y="4840321"/>
            <a:ext cx="48275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90712"/>
            <a:ext cx="116681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95149" y="3212976"/>
            <a:ext cx="6505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34006" y="3677433"/>
            <a:ext cx="1393642" cy="3276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865205" y="3198461"/>
            <a:ext cx="738833" cy="288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875262" y="3604861"/>
            <a:ext cx="738833" cy="288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095948" y="3604861"/>
            <a:ext cx="738833" cy="288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294691" y="4005065"/>
            <a:ext cx="2105565" cy="2947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391860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25127" y="3015973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488488" y="4510945"/>
            <a:ext cx="97261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80030" y="5135059"/>
            <a:ext cx="3343761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393974" y="5135060"/>
            <a:ext cx="149411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536160" y="5135060"/>
            <a:ext cx="316835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2026-01-30T13:31:32Z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