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47" r:id="rId9"/>
    <p:sldId id="348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981325"/>
            <a:ext cx="1151572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676400"/>
            <a:ext cx="11496675" cy="3505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4966" y="4739658"/>
            <a:ext cx="1016563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56224" y="4739658"/>
            <a:ext cx="1016563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484910" y="4739658"/>
            <a:ext cx="112325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581254" y="4739658"/>
            <a:ext cx="112325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28800"/>
            <a:ext cx="11630025" cy="4381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11824" y="2708920"/>
            <a:ext cx="756084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71938" y="3184510"/>
            <a:ext cx="1083907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71938" y="3648968"/>
            <a:ext cx="1083907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367808" y="4116805"/>
            <a:ext cx="756084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71938" y="4592395"/>
            <a:ext cx="1083907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352584" y="5088159"/>
            <a:ext cx="57606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51384" y="5563749"/>
            <a:ext cx="1135962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72816"/>
            <a:ext cx="11630025" cy="3876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03712" y="3302473"/>
            <a:ext cx="115212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84032" y="3302473"/>
            <a:ext cx="115212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136560" y="3302473"/>
            <a:ext cx="78291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28216" y="3781444"/>
            <a:ext cx="1219311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939140" y="3781444"/>
            <a:ext cx="294894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226456" y="4753902"/>
            <a:ext cx="45614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8003142" y="4753902"/>
            <a:ext cx="45614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0935028" y="4753902"/>
            <a:ext cx="45614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2386114" y="5203845"/>
            <a:ext cx="334984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132856"/>
            <a:ext cx="11649075" cy="2819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7431" y="2636912"/>
            <a:ext cx="11441161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37431" y="3101369"/>
            <a:ext cx="11441161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37431" y="4595191"/>
            <a:ext cx="734033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4325" y="1700808"/>
            <a:ext cx="11563350" cy="4347935"/>
            <a:chOff x="314325" y="1412776"/>
            <a:chExt cx="11563350" cy="434793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412776"/>
              <a:ext cx="11563350" cy="1019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1882" y="2493636"/>
              <a:ext cx="11249025" cy="32670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159896" y="3250467"/>
            <a:ext cx="43204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907553" y="3250467"/>
            <a:ext cx="43204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159896" y="3787495"/>
            <a:ext cx="43204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907553" y="3787495"/>
            <a:ext cx="43204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29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5038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336360" y="4235602"/>
            <a:ext cx="2517502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088132" y="4758115"/>
            <a:ext cx="376573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088132" y="5266115"/>
            <a:ext cx="376573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088132" y="5803144"/>
            <a:ext cx="27603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496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424112"/>
            <a:ext cx="11563350" cy="200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21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3898" y="769302"/>
            <a:ext cx="11334750" cy="5943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9936" y="4955682"/>
            <a:ext cx="583264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19936" y="5420140"/>
            <a:ext cx="583264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19936" y="5899111"/>
            <a:ext cx="583264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879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89</cp:revision>
  <dcterms:created xsi:type="dcterms:W3CDTF">2015-09-16T06:44:00Z</dcterms:created>
  <dcterms:modified xsi:type="dcterms:W3CDTF">2026-01-30T11:59:01Z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