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925" y="3124200"/>
            <a:ext cx="19621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57387"/>
            <a:ext cx="1153477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1974326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01288" y="1974326"/>
            <a:ext cx="59145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800274" y="3904590"/>
            <a:ext cx="10158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498445" y="3904590"/>
            <a:ext cx="10158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544272" y="4456132"/>
            <a:ext cx="10158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110329" y="5559217"/>
            <a:ext cx="274353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04195" y="6125274"/>
            <a:ext cx="67039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62006" y="1781744"/>
            <a:ext cx="93610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40635" y="2333287"/>
            <a:ext cx="93610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972292" y="2333287"/>
            <a:ext cx="93610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33847" y="3479916"/>
            <a:ext cx="54421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00312"/>
            <a:ext cx="11601450" cy="185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774526"/>
            <a:ext cx="792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879976" y="3774526"/>
            <a:ext cx="792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015401" y="3774526"/>
            <a:ext cx="792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81250"/>
            <a:ext cx="11630025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253444"/>
            <a:ext cx="1872208" cy="895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416915" y="3253444"/>
            <a:ext cx="1872208" cy="895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740686" y="3253444"/>
            <a:ext cx="2035834" cy="895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2026-01-30T13:37:21Z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