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58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890837"/>
            <a:ext cx="11544300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2420888"/>
            <a:ext cx="50405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647866" y="4336773"/>
            <a:ext cx="1279781" cy="13964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151784" y="5689827"/>
            <a:ext cx="2016224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830951" y="4336773"/>
            <a:ext cx="1279781" cy="13964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976320" y="5689827"/>
            <a:ext cx="1547289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61097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3511784"/>
            <a:ext cx="36004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850623" y="3511784"/>
            <a:ext cx="36004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72816"/>
            <a:ext cx="11353800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2723434"/>
            <a:ext cx="172819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661200" y="2723434"/>
            <a:ext cx="173905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173657" y="3202405"/>
            <a:ext cx="1599243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523143" y="3666861"/>
            <a:ext cx="5436953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951985" y="4145833"/>
            <a:ext cx="582091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523143" y="4610289"/>
            <a:ext cx="5436953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6735756" y="5103776"/>
            <a:ext cx="288863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28825"/>
            <a:ext cx="11572875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429000"/>
            <a:ext cx="295232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875430" y="3878942"/>
            <a:ext cx="1556274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506973" y="3878942"/>
            <a:ext cx="1556274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2026-01-30T13:10:56Z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