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924175"/>
            <a:ext cx="1155382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85949" y="2708920"/>
            <a:ext cx="476086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0235" y="4087777"/>
            <a:ext cx="476086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75892" y="4087777"/>
            <a:ext cx="476086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4595777"/>
            <a:ext cx="476086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80176" y="4595777"/>
            <a:ext cx="476086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262187"/>
            <a:ext cx="11553825" cy="2333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93580" y="3210843"/>
            <a:ext cx="476086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93580" y="3718843"/>
            <a:ext cx="476086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07926"/>
            <a:ext cx="11172825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2406207"/>
            <a:ext cx="2808312" cy="3229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9626" y="3429000"/>
            <a:ext cx="3346173" cy="3452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9626" y="3849914"/>
            <a:ext cx="3346173" cy="3452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9626" y="4285342"/>
            <a:ext cx="3346173" cy="3452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49626" y="4706256"/>
            <a:ext cx="3346173" cy="3452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540597" y="3774217"/>
            <a:ext cx="2811987" cy="3918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540597" y="4195131"/>
            <a:ext cx="2811987" cy="3918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259222" y="5439890"/>
            <a:ext cx="476086" cy="336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292706" y="5877271"/>
            <a:ext cx="3691725" cy="3201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199678" y="6309320"/>
            <a:ext cx="2395048" cy="2944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24062"/>
            <a:ext cx="11610975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13134" y="3458028"/>
            <a:ext cx="476086" cy="336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09363" y="3458028"/>
            <a:ext cx="476086" cy="336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25134" y="3458028"/>
            <a:ext cx="476086" cy="336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5876" y="3922485"/>
            <a:ext cx="476086" cy="336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86847" y="3922485"/>
            <a:ext cx="476086" cy="336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923533" y="3922485"/>
            <a:ext cx="476086" cy="336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24676" y="4379618"/>
            <a:ext cx="476086" cy="336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871076" y="4379618"/>
            <a:ext cx="476086" cy="336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2026-01-31T05:45:12Z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