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47" r:id="rId9"/>
    <p:sldId id="348" r:id="rId10"/>
    <p:sldId id="349" r:id="rId11"/>
    <p:sldId id="350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900362"/>
            <a:ext cx="11544300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72816"/>
            <a:ext cx="116109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14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492896"/>
            <a:ext cx="10106025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13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484"/>
          <a:stretch/>
        </p:blipFill>
        <p:spPr>
          <a:xfrm>
            <a:off x="473769" y="1772816"/>
            <a:ext cx="11526887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76450"/>
            <a:ext cx="115919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641"/>
          <a:stretch/>
        </p:blipFill>
        <p:spPr>
          <a:xfrm>
            <a:off x="310840" y="1966912"/>
            <a:ext cx="1157032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24037"/>
            <a:ext cx="1145857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916832"/>
            <a:ext cx="11382375" cy="3392215"/>
            <a:chOff x="404812" y="2214562"/>
            <a:chExt cx="11382375" cy="33922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2214562"/>
              <a:ext cx="11382375" cy="2428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4797152"/>
              <a:ext cx="10239375" cy="809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281237"/>
            <a:ext cx="11439525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21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87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2026-01-30T07:39:18Z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