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71750"/>
            <a:ext cx="115919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907079"/>
            <a:ext cx="11534775" cy="581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974325"/>
            <a:ext cx="16561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61751" y="2409754"/>
            <a:ext cx="16561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64494" y="4340154"/>
            <a:ext cx="16561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38323" y="4586897"/>
            <a:ext cx="89398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01866" y="5094897"/>
            <a:ext cx="240204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49025" y="1622422"/>
            <a:ext cx="44049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93444" y="4941570"/>
            <a:ext cx="296888" cy="3113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5373216"/>
            <a:ext cx="46085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124744"/>
            <a:ext cx="11619539" cy="4990281"/>
            <a:chOff x="338137" y="1340768"/>
            <a:chExt cx="11619539" cy="49902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1340768"/>
              <a:ext cx="11515725" cy="3924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6701" y="5445224"/>
              <a:ext cx="11610975" cy="885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908720"/>
            <a:ext cx="10878109" cy="543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579443"/>
            <a:ext cx="295232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23992" y="3140968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28678" y="3140968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090737" y="4253091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090737" y="4833662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090737" y="5301208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81287"/>
            <a:ext cx="11696700" cy="149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674052"/>
            <a:ext cx="9577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2026-01-30T09:28:16Z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