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71825" y="1700808"/>
            <a:ext cx="5848350" cy="3299817"/>
            <a:chOff x="3171825" y="1340768"/>
            <a:chExt cx="5848350" cy="32998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1825" y="1340768"/>
              <a:ext cx="5848350" cy="1323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8637" y="3068960"/>
              <a:ext cx="3514725" cy="15716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105025"/>
            <a:ext cx="11477625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24066" y="3049422"/>
            <a:ext cx="537682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241208" y="3049422"/>
            <a:ext cx="72699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002460" y="3049422"/>
            <a:ext cx="537682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496522" y="4036393"/>
            <a:ext cx="72699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465394" y="4065422"/>
            <a:ext cx="537682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0674536" y="4065422"/>
            <a:ext cx="537682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4077072"/>
            <a:ext cx="115212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375919" y="4077072"/>
            <a:ext cx="877055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039119" y="4527015"/>
            <a:ext cx="1544713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968208" y="4527015"/>
            <a:ext cx="824767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165465" y="5455929"/>
            <a:ext cx="1210454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8868094" y="5455929"/>
            <a:ext cx="255649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2264094" y="5920386"/>
            <a:ext cx="1210454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5231904" y="5920386"/>
            <a:ext cx="840702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15490" y="3625428"/>
            <a:ext cx="4356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524125"/>
            <a:ext cx="11220450" cy="180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967924"/>
            <a:ext cx="1094521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39416" y="3432381"/>
            <a:ext cx="1094521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39416" y="3896837"/>
            <a:ext cx="1094521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2026-01-30T13:39:13Z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