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3148012"/>
            <a:ext cx="32766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9287"/>
            <a:ext cx="115443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36912"/>
            <a:ext cx="158115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2636912"/>
            <a:ext cx="18288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6" y="2646437"/>
            <a:ext cx="1307654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9496" y="3228975"/>
            <a:ext cx="1600200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5840" y="3213099"/>
            <a:ext cx="1296144" cy="390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2224" y="3227613"/>
            <a:ext cx="1733550" cy="40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1486" y="3838727"/>
            <a:ext cx="1905000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17854" y="3790648"/>
            <a:ext cx="1781175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24238" y="3823643"/>
            <a:ext cx="1600200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62846" y="4318075"/>
            <a:ext cx="1360946" cy="428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11198" y="4333271"/>
            <a:ext cx="1971675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23156" y="4384750"/>
            <a:ext cx="1476375" cy="36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8026" y="3227490"/>
            <a:ext cx="864096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6768" y="3227490"/>
            <a:ext cx="3087623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61568" y="3793547"/>
            <a:ext cx="1799637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27848" y="3793547"/>
            <a:ext cx="1402385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75920" y="4940175"/>
            <a:ext cx="1578541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66320" y="5506233"/>
            <a:ext cx="2553816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88377" y="5506233"/>
            <a:ext cx="2553816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86652" y="1628899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6" y="1628899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50570" y="3907641"/>
            <a:ext cx="73711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3312" y="4488212"/>
            <a:ext cx="453465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4683" y="5020306"/>
            <a:ext cx="5173284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4683" y="5571848"/>
            <a:ext cx="1644893" cy="427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62200"/>
            <a:ext cx="11544300" cy="213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445587"/>
            <a:ext cx="440399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9874" y="4011644"/>
            <a:ext cx="757235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2026-01-31T05:50:10Z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