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24137"/>
            <a:ext cx="116109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756245"/>
            <a:ext cx="1167765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717033"/>
            <a:ext cx="2592288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35360" y="4181490"/>
            <a:ext cx="7056784" cy="183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360" y="4718519"/>
            <a:ext cx="7056784" cy="183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5360" y="5270062"/>
            <a:ext cx="7056784" cy="183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5360" y="5778062"/>
            <a:ext cx="7056784" cy="183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89598" y="3567694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07770" y="4569180"/>
            <a:ext cx="274827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87688" y="5091693"/>
            <a:ext cx="93581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200750" y="5091693"/>
            <a:ext cx="93581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99750" y="5599693"/>
            <a:ext cx="93581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81175"/>
            <a:ext cx="1145857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420888"/>
            <a:ext cx="24482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09979" y="3306259"/>
            <a:ext cx="142578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9697" y="4148088"/>
            <a:ext cx="1224136" cy="7495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116354" y="4329745"/>
            <a:ext cx="81036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306524" y="4329745"/>
            <a:ext cx="869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598295" y="4329745"/>
            <a:ext cx="72995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822431" y="4329745"/>
            <a:ext cx="729953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84784"/>
            <a:ext cx="11668125" cy="4404345"/>
            <a:chOff x="261937" y="1988840"/>
            <a:chExt cx="11668125" cy="4404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988840"/>
              <a:ext cx="11668125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068960"/>
              <a:ext cx="11563350" cy="3324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3414486"/>
            <a:ext cx="4608512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5419041"/>
            <a:ext cx="151216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59696" y="5419041"/>
            <a:ext cx="151216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43137"/>
            <a:ext cx="1145857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806595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511824" y="3806595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93767" y="3806595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08368" y="3806595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68760"/>
            <a:ext cx="11468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2162"/>
            <a:ext cx="115538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622398"/>
            <a:ext cx="18722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87888" y="2622398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68345" y="2622398"/>
            <a:ext cx="129571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582859" y="3319084"/>
            <a:ext cx="129571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400256" y="3319084"/>
            <a:ext cx="108012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528048" y="3904089"/>
            <a:ext cx="55069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316857"/>
            <a:ext cx="81036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804294" y="3316857"/>
            <a:ext cx="606861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5264" y="3795829"/>
            <a:ext cx="1117764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5264" y="4274800"/>
            <a:ext cx="1117764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5264" y="4753771"/>
            <a:ext cx="1117764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2026-01-31T04:28:27Z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