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2" y="3090862"/>
            <a:ext cx="2047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121" y="764704"/>
            <a:ext cx="10657416" cy="57164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272742"/>
            <a:ext cx="8784976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21430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69994" y="3121430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53537" y="3121430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41880" y="3121430"/>
            <a:ext cx="4356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60622" y="5439638"/>
            <a:ext cx="93497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983022" y="5265466"/>
            <a:ext cx="2608922" cy="683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958450" y="5439638"/>
            <a:ext cx="121766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485966" y="5178380"/>
            <a:ext cx="708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24137"/>
            <a:ext cx="11620500" cy="160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28505"/>
            <a:ext cx="58326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4975"/>
            <a:ext cx="116109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3587530"/>
            <a:ext cx="244827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896199" y="3587530"/>
            <a:ext cx="155936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95056" y="4139073"/>
            <a:ext cx="780560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22648" y="4676102"/>
            <a:ext cx="852568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2026-01-30T13:56:08Z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