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  <p:sldId id="348" r:id="rId10"/>
    <p:sldId id="349" r:id="rId11"/>
    <p:sldId id="350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909887"/>
            <a:ext cx="1154430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32856"/>
            <a:ext cx="116014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4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445"/>
          <a:stretch/>
        </p:blipFill>
        <p:spPr>
          <a:xfrm>
            <a:off x="322746" y="2152650"/>
            <a:ext cx="11546507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13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14537"/>
            <a:ext cx="113538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76425"/>
            <a:ext cx="114204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2683"/>
          <a:stretch/>
        </p:blipFill>
        <p:spPr>
          <a:xfrm>
            <a:off x="376237" y="1844824"/>
            <a:ext cx="11439525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0751" y="2007734"/>
            <a:ext cx="11439525" cy="3365482"/>
            <a:chOff x="390751" y="2020707"/>
            <a:chExt cx="11439525" cy="33654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1525" y="3000375"/>
              <a:ext cx="10648950" cy="85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7884" y="4005064"/>
              <a:ext cx="10934700" cy="1381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/>
            <a:srcRect t="77317"/>
            <a:stretch/>
          </p:blipFill>
          <p:spPr>
            <a:xfrm>
              <a:off x="390751" y="2020707"/>
              <a:ext cx="11439525" cy="9506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66912"/>
            <a:ext cx="116300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76475"/>
            <a:ext cx="1159192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87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2026-01-30T07:00:52Z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