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47" r:id="rId9"/>
    <p:sldId id="348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8" d="100"/>
          <a:sy n="68" d="100"/>
        </p:scale>
        <p:origin x="16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52775" y="2060848"/>
            <a:ext cx="5886450" cy="2183309"/>
            <a:chOff x="3152775" y="2738437"/>
            <a:chExt cx="5886450" cy="21833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52775" y="2738437"/>
              <a:ext cx="5886450" cy="1381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91062" y="4293096"/>
              <a:ext cx="2809875" cy="62865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395287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9784388-5862-47AA-9539-B6B93A8CD8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2156" y="2406820"/>
            <a:ext cx="2074164" cy="381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C238231-68D1-4876-9374-FC198F13E5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4768" y="2787820"/>
            <a:ext cx="1514475" cy="4000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00377E8-7EE3-4C31-BA8D-D7267F4B56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392" y="4739283"/>
            <a:ext cx="1062037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772816"/>
            <a:ext cx="11220450" cy="4438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3640A82-C7CF-4DDD-9577-D0F3ADF99F37}"/>
              </a:ext>
            </a:extLst>
          </p:cNvPr>
          <p:cNvSpPr/>
          <p:nvPr/>
        </p:nvSpPr>
        <p:spPr>
          <a:xfrm>
            <a:off x="2135560" y="4321232"/>
            <a:ext cx="79208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109B23-C178-4003-9408-84DE3180F063}"/>
              </a:ext>
            </a:extLst>
          </p:cNvPr>
          <p:cNvSpPr/>
          <p:nvPr/>
        </p:nvSpPr>
        <p:spPr>
          <a:xfrm>
            <a:off x="5568076" y="4321232"/>
            <a:ext cx="1464027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370CDD-4967-4CED-A14A-5CE6756AD1A3}"/>
              </a:ext>
            </a:extLst>
          </p:cNvPr>
          <p:cNvSpPr/>
          <p:nvPr/>
        </p:nvSpPr>
        <p:spPr>
          <a:xfrm>
            <a:off x="6657996" y="4851942"/>
            <a:ext cx="48998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E1004C-00F9-46EA-B681-2C8BB1BF507B}"/>
              </a:ext>
            </a:extLst>
          </p:cNvPr>
          <p:cNvSpPr/>
          <p:nvPr/>
        </p:nvSpPr>
        <p:spPr>
          <a:xfrm>
            <a:off x="6168008" y="4205352"/>
            <a:ext cx="2532215" cy="1158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399097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4EC8CCF-A4DF-4142-95A6-D24B1CA912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132856"/>
            <a:ext cx="10229850" cy="63817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0D6254-8490-4A30-8C0C-9A90DFB2B42A}"/>
              </a:ext>
            </a:extLst>
          </p:cNvPr>
          <p:cNvSpPr/>
          <p:nvPr/>
        </p:nvSpPr>
        <p:spPr>
          <a:xfrm>
            <a:off x="4611968" y="2852936"/>
            <a:ext cx="52792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9CC570-31E2-4341-B4AD-465C338C02F8}"/>
              </a:ext>
            </a:extLst>
          </p:cNvPr>
          <p:cNvSpPr/>
          <p:nvPr/>
        </p:nvSpPr>
        <p:spPr>
          <a:xfrm>
            <a:off x="8958885" y="4315976"/>
            <a:ext cx="52792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7650" y="1412776"/>
            <a:ext cx="11696700" cy="4551784"/>
            <a:chOff x="247650" y="980728"/>
            <a:chExt cx="11696700" cy="45517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3862" y="980728"/>
              <a:ext cx="11344275" cy="1409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7650" y="2636912"/>
              <a:ext cx="11696700" cy="28956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5D7C9F-B9FE-415D-93D2-33331DA0BBEA}"/>
              </a:ext>
            </a:extLst>
          </p:cNvPr>
          <p:cNvSpPr/>
          <p:nvPr/>
        </p:nvSpPr>
        <p:spPr>
          <a:xfrm>
            <a:off x="3143672" y="1886218"/>
            <a:ext cx="26642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F726AE-13F8-454B-8ACE-DCEAB5A052FF}"/>
              </a:ext>
            </a:extLst>
          </p:cNvPr>
          <p:cNvSpPr/>
          <p:nvPr/>
        </p:nvSpPr>
        <p:spPr>
          <a:xfrm>
            <a:off x="6519918" y="1886218"/>
            <a:ext cx="238439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FD964A-BF03-4098-A013-AC0A9F7AEB7A}"/>
              </a:ext>
            </a:extLst>
          </p:cNvPr>
          <p:cNvSpPr/>
          <p:nvPr/>
        </p:nvSpPr>
        <p:spPr>
          <a:xfrm>
            <a:off x="3143672" y="2364519"/>
            <a:ext cx="26642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B2986B-C917-462A-9A38-73892DE887D5}"/>
              </a:ext>
            </a:extLst>
          </p:cNvPr>
          <p:cNvSpPr/>
          <p:nvPr/>
        </p:nvSpPr>
        <p:spPr>
          <a:xfrm>
            <a:off x="2313678" y="3532137"/>
            <a:ext cx="140605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330F0D-946E-4E8B-AED2-09F4615765C4}"/>
              </a:ext>
            </a:extLst>
          </p:cNvPr>
          <p:cNvSpPr/>
          <p:nvPr/>
        </p:nvSpPr>
        <p:spPr>
          <a:xfrm>
            <a:off x="5951984" y="3532137"/>
            <a:ext cx="100811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0D71E7-6329-43CA-9324-B48D99FFB42F}"/>
              </a:ext>
            </a:extLst>
          </p:cNvPr>
          <p:cNvSpPr/>
          <p:nvPr/>
        </p:nvSpPr>
        <p:spPr>
          <a:xfrm>
            <a:off x="9060944" y="3532137"/>
            <a:ext cx="250766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96D62C-308F-453B-986B-BFFA95BC873C}"/>
              </a:ext>
            </a:extLst>
          </p:cNvPr>
          <p:cNvSpPr/>
          <p:nvPr/>
        </p:nvSpPr>
        <p:spPr>
          <a:xfrm>
            <a:off x="5035884" y="4014536"/>
            <a:ext cx="52792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60848"/>
            <a:ext cx="11687175" cy="2990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17A2614-AD6A-4F56-B3EB-D3AE9B7FE4D3}"/>
              </a:ext>
            </a:extLst>
          </p:cNvPr>
          <p:cNvSpPr/>
          <p:nvPr/>
        </p:nvSpPr>
        <p:spPr>
          <a:xfrm>
            <a:off x="695401" y="2549168"/>
            <a:ext cx="1124418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B5850B-7309-4931-8AF6-F37EEBD8DBC7}"/>
              </a:ext>
            </a:extLst>
          </p:cNvPr>
          <p:cNvSpPr/>
          <p:nvPr/>
        </p:nvSpPr>
        <p:spPr>
          <a:xfrm>
            <a:off x="695401" y="3041537"/>
            <a:ext cx="1124418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B3B78B-C912-4DD6-91A6-2A89D759940E}"/>
              </a:ext>
            </a:extLst>
          </p:cNvPr>
          <p:cNvSpPr/>
          <p:nvPr/>
        </p:nvSpPr>
        <p:spPr>
          <a:xfrm>
            <a:off x="1991544" y="4548396"/>
            <a:ext cx="64807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8AFD34-D3B0-4097-97E5-CCB31B07F8F1}"/>
              </a:ext>
            </a:extLst>
          </p:cNvPr>
          <p:cNvSpPr/>
          <p:nvPr/>
        </p:nvSpPr>
        <p:spPr>
          <a:xfrm>
            <a:off x="6052128" y="4581128"/>
            <a:ext cx="64807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0808"/>
            <a:ext cx="11677650" cy="3962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D95BCC4-FD2A-4BE1-B903-5E592D5A0566}"/>
              </a:ext>
            </a:extLst>
          </p:cNvPr>
          <p:cNvSpPr/>
          <p:nvPr/>
        </p:nvSpPr>
        <p:spPr>
          <a:xfrm>
            <a:off x="2783632" y="3156704"/>
            <a:ext cx="194421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AC631D-E6C3-46D0-A726-1D86F71EBC0A}"/>
              </a:ext>
            </a:extLst>
          </p:cNvPr>
          <p:cNvSpPr/>
          <p:nvPr/>
        </p:nvSpPr>
        <p:spPr>
          <a:xfrm>
            <a:off x="2783632" y="3677209"/>
            <a:ext cx="194421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1F53B9-734C-4ED5-B363-0AD33033EB8D}"/>
              </a:ext>
            </a:extLst>
          </p:cNvPr>
          <p:cNvSpPr/>
          <p:nvPr/>
        </p:nvSpPr>
        <p:spPr>
          <a:xfrm>
            <a:off x="2783632" y="4169578"/>
            <a:ext cx="194421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44824"/>
            <a:ext cx="11620500" cy="3505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84B97B5-41A8-40A8-8654-FE594C7FDBAC}"/>
              </a:ext>
            </a:extLst>
          </p:cNvPr>
          <p:cNvSpPr/>
          <p:nvPr/>
        </p:nvSpPr>
        <p:spPr>
          <a:xfrm>
            <a:off x="4023504" y="1798024"/>
            <a:ext cx="37747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A836DB-C201-40A7-A347-30E8B6777C56}"/>
              </a:ext>
            </a:extLst>
          </p:cNvPr>
          <p:cNvSpPr/>
          <p:nvPr/>
        </p:nvSpPr>
        <p:spPr>
          <a:xfrm>
            <a:off x="6294589" y="1798024"/>
            <a:ext cx="37747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E98D9D-2D76-4048-913B-95018D60EEA0}"/>
              </a:ext>
            </a:extLst>
          </p:cNvPr>
          <p:cNvSpPr/>
          <p:nvPr/>
        </p:nvSpPr>
        <p:spPr>
          <a:xfrm>
            <a:off x="8370421" y="1798024"/>
            <a:ext cx="37747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9BC980-1336-44DC-81F6-89361BE41925}"/>
              </a:ext>
            </a:extLst>
          </p:cNvPr>
          <p:cNvSpPr/>
          <p:nvPr/>
        </p:nvSpPr>
        <p:spPr>
          <a:xfrm>
            <a:off x="10635320" y="1798024"/>
            <a:ext cx="37747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67E473-4FBA-44B0-89EA-DC7883A3D0CF}"/>
              </a:ext>
            </a:extLst>
          </p:cNvPr>
          <p:cNvSpPr/>
          <p:nvPr/>
        </p:nvSpPr>
        <p:spPr>
          <a:xfrm>
            <a:off x="3362323" y="4119192"/>
            <a:ext cx="4317853" cy="103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40FEAA-8F6F-4FD7-BD0E-99CF9C34CEF4}"/>
              </a:ext>
            </a:extLst>
          </p:cNvPr>
          <p:cNvSpPr/>
          <p:nvPr/>
        </p:nvSpPr>
        <p:spPr>
          <a:xfrm>
            <a:off x="7824192" y="4133260"/>
            <a:ext cx="3604480" cy="103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121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76437"/>
            <a:ext cx="11277600" cy="2905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C237CF6-44B6-4108-9CAB-F6A541982E12}"/>
              </a:ext>
            </a:extLst>
          </p:cNvPr>
          <p:cNvSpPr/>
          <p:nvPr/>
        </p:nvSpPr>
        <p:spPr>
          <a:xfrm>
            <a:off x="3215680" y="1976436"/>
            <a:ext cx="4392488" cy="2100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6F6D22-2E16-4A6B-AA93-840919611745}"/>
              </a:ext>
            </a:extLst>
          </p:cNvPr>
          <p:cNvCxnSpPr/>
          <p:nvPr/>
        </p:nvCxnSpPr>
        <p:spPr>
          <a:xfrm>
            <a:off x="551384" y="1976437"/>
            <a:ext cx="1118341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AFC45C-5B5A-4054-B174-96CEC0851C7C}"/>
              </a:ext>
            </a:extLst>
          </p:cNvPr>
          <p:cNvSpPr/>
          <p:nvPr/>
        </p:nvSpPr>
        <p:spPr>
          <a:xfrm>
            <a:off x="3193686" y="4277284"/>
            <a:ext cx="340637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9879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2026-01-31T07:39:13Z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