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924175"/>
            <a:ext cx="115538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3754077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4192159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36560" y="4696215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36560" y="5131643"/>
            <a:ext cx="540720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28" y="1268760"/>
            <a:ext cx="11033888" cy="54894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393014"/>
            <a:ext cx="230425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37671" y="3393014"/>
            <a:ext cx="230425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67157" y="4597699"/>
            <a:ext cx="230425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57100" y="4597699"/>
            <a:ext cx="2304256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49443" y="5802385"/>
            <a:ext cx="1950413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31904" y="5802385"/>
            <a:ext cx="1810667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09812"/>
            <a:ext cx="11601450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1299" y="3237681"/>
            <a:ext cx="11345341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1299" y="3673109"/>
            <a:ext cx="11345341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1299" y="4123052"/>
            <a:ext cx="11345341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2026-01-31T06:09:10Z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