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7" r:id="rId9"/>
    <p:sldId id="348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605087"/>
            <a:ext cx="1163002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81162"/>
            <a:ext cx="116205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87514" y="1787329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79514" y="2280815"/>
            <a:ext cx="1012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9170" y="2788815"/>
            <a:ext cx="1161349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9170" y="3296815"/>
            <a:ext cx="1161349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34176" y="3878928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05037"/>
            <a:ext cx="11125200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910992"/>
            <a:ext cx="63367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3433507"/>
            <a:ext cx="8712968" cy="3985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67608" y="3941507"/>
            <a:ext cx="8712968" cy="3985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908720"/>
            <a:ext cx="11591925" cy="5649799"/>
            <a:chOff x="300037" y="1124744"/>
            <a:chExt cx="11591925" cy="56497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124744"/>
              <a:ext cx="11591925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4564743"/>
              <a:ext cx="11506200" cy="2209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2386087"/>
            <a:ext cx="10548490" cy="16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4901" y="2995687"/>
            <a:ext cx="10548490" cy="16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2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2564905"/>
            <a:ext cx="6912768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3174505"/>
            <a:ext cx="2304256" cy="1104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8128" y="2751718"/>
            <a:ext cx="475252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2574" y="3349980"/>
            <a:ext cx="197700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76120" y="3788996"/>
            <a:ext cx="4824536" cy="216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0862" y="4377155"/>
            <a:ext cx="8809474" cy="167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7018" y="5125262"/>
            <a:ext cx="876536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800"/>
            <a:ext cx="1122045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9742" y="1611851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0426" y="4790479"/>
            <a:ext cx="3751877" cy="3812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0426" y="5443622"/>
            <a:ext cx="3751877" cy="3812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1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76475"/>
            <a:ext cx="115919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</Words>
  <Application>Microsoft Office PowerPoint</Application>
  <PresentationFormat>宽屏</PresentationFormat>
  <Paragraphs>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2026-01-31T05:24:41Z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