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5" r:id="rId6"/>
    <p:sldId id="332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090248"/>
            <a:ext cx="12097344" cy="677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00000"/>
            <a:ext cx="11340000" cy="5656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27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3498" y="3892049"/>
            <a:ext cx="342770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94"/>
          <a:stretch>
            <a:fillRect/>
          </a:stretch>
        </p:blipFill>
        <p:spPr>
          <a:xfrm>
            <a:off x="797560" y="764540"/>
            <a:ext cx="10596880" cy="388857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3" t="59051"/>
          <a:stretch>
            <a:fillRect/>
          </a:stretch>
        </p:blipFill>
        <p:spPr>
          <a:xfrm>
            <a:off x="5015602" y="4581510"/>
            <a:ext cx="2532284" cy="215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31" r="-38"/>
          <a:stretch>
            <a:fillRect/>
          </a:stretch>
        </p:blipFill>
        <p:spPr>
          <a:xfrm>
            <a:off x="407670" y="1701165"/>
            <a:ext cx="11260455" cy="4220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40" y="1772647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62"/>
          <a:stretch>
            <a:fillRect/>
          </a:stretch>
        </p:blipFill>
        <p:spPr>
          <a:xfrm>
            <a:off x="1343472" y="764704"/>
            <a:ext cx="9793088" cy="31532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74"/>
          <a:stretch>
            <a:fillRect/>
          </a:stretch>
        </p:blipFill>
        <p:spPr>
          <a:xfrm>
            <a:off x="2855640" y="3698536"/>
            <a:ext cx="6768752" cy="3167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01360"/>
            <a:ext cx="96064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5357" y="1745728"/>
            <a:ext cx="2863393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5357" y="3206674"/>
            <a:ext cx="2863393" cy="41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3752" y="4611120"/>
            <a:ext cx="943710" cy="43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3090" y="4611120"/>
            <a:ext cx="959841" cy="43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3508" y="6112424"/>
            <a:ext cx="3557060" cy="41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74" r="50699"/>
          <a:stretch>
            <a:fillRect/>
          </a:stretch>
        </p:blipFill>
        <p:spPr>
          <a:xfrm>
            <a:off x="8760296" y="764704"/>
            <a:ext cx="3337048" cy="3167056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3" t="40074"/>
          <a:stretch>
            <a:fillRect/>
          </a:stretch>
        </p:blipFill>
        <p:spPr>
          <a:xfrm>
            <a:off x="9192344" y="3645024"/>
            <a:ext cx="2952328" cy="3167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84" y="692696"/>
            <a:ext cx="11340000" cy="164793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85"/>
          <a:stretch>
            <a:fillRect/>
          </a:stretch>
        </p:blipFill>
        <p:spPr>
          <a:xfrm>
            <a:off x="893920" y="2340627"/>
            <a:ext cx="11322760" cy="88106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/>
          <a:stretch>
            <a:fillRect/>
          </a:stretch>
        </p:blipFill>
        <p:spPr>
          <a:xfrm>
            <a:off x="2212792" y="3124268"/>
            <a:ext cx="8491720" cy="3746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49" y="827992"/>
            <a:ext cx="82594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7050" y="1556289"/>
            <a:ext cx="2434133" cy="34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4828" y="2728502"/>
            <a:ext cx="2434133" cy="34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624" y="3761992"/>
            <a:ext cx="1831321" cy="4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1180" y="5669438"/>
            <a:ext cx="1934824" cy="34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2607" y="6265949"/>
            <a:ext cx="492374" cy="26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1" r="56100"/>
          <a:stretch>
            <a:fillRect/>
          </a:stretch>
        </p:blipFill>
        <p:spPr>
          <a:xfrm>
            <a:off x="8436434" y="591454"/>
            <a:ext cx="3096344" cy="3170538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0" t="13261" r="9276"/>
          <a:stretch>
            <a:fillRect/>
          </a:stretch>
        </p:blipFill>
        <p:spPr>
          <a:xfrm>
            <a:off x="8603341" y="3659884"/>
            <a:ext cx="3027501" cy="3170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5324"/>
            <a:ext cx="10406416" cy="3595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1056" y="3617454"/>
            <a:ext cx="504056" cy="67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84" b="47085"/>
          <a:stretch>
            <a:fillRect/>
          </a:stretch>
        </p:blipFill>
        <p:spPr>
          <a:xfrm>
            <a:off x="1271464" y="4145844"/>
            <a:ext cx="2855680" cy="26970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34" t="931" r="24044" b="48260"/>
          <a:stretch>
            <a:fillRect/>
          </a:stretch>
        </p:blipFill>
        <p:spPr>
          <a:xfrm>
            <a:off x="3863752" y="4129612"/>
            <a:ext cx="2736304" cy="25896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51740" r="69381" b="226"/>
          <a:stretch>
            <a:fillRect/>
          </a:stretch>
        </p:blipFill>
        <p:spPr>
          <a:xfrm>
            <a:off x="6600056" y="4145844"/>
            <a:ext cx="2448272" cy="244827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53217" r="22550" b="225"/>
          <a:stretch>
            <a:fillRect/>
          </a:stretch>
        </p:blipFill>
        <p:spPr>
          <a:xfrm>
            <a:off x="8976320" y="4345246"/>
            <a:ext cx="2808312" cy="2373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2024-10-18T08:29:44Z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