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7" r:id="rId4"/>
    <p:sldId id="356" r:id="rId5"/>
    <p:sldId id="355" r:id="rId6"/>
    <p:sldId id="354" r:id="rId7"/>
    <p:sldId id="353" r:id="rId8"/>
    <p:sldId id="351" r:id="rId9"/>
    <p:sldId id="358" r:id="rId10"/>
    <p:sldId id="350" r:id="rId11"/>
    <p:sldId id="349" r:id="rId12"/>
    <p:sldId id="346" r:id="rId13"/>
    <p:sldId id="344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59" r:id="rId22"/>
    <p:sldId id="334" r:id="rId23"/>
    <p:sldId id="333" r:id="rId24"/>
    <p:sldId id="363" r:id="rId25"/>
    <p:sldId id="332" r:id="rId26"/>
    <p:sldId id="331" r:id="rId27"/>
    <p:sldId id="364" r:id="rId28"/>
    <p:sldId id="330" r:id="rId29"/>
    <p:sldId id="328" r:id="rId30"/>
    <p:sldId id="362" r:id="rId31"/>
    <p:sldId id="327" r:id="rId32"/>
    <p:sldId id="326" r:id="rId33"/>
    <p:sldId id="360" r:id="rId34"/>
    <p:sldId id="361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723944" y="3011234"/>
            <a:ext cx="6744112" cy="835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2704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6747" y="2964667"/>
            <a:ext cx="266600" cy="28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0" r="50471" b="1040"/>
          <a:stretch>
            <a:fillRect/>
          </a:stretch>
        </p:blipFill>
        <p:spPr>
          <a:xfrm>
            <a:off x="7392144" y="3107521"/>
            <a:ext cx="4320480" cy="206729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933056"/>
            <a:ext cx="11340000" cy="2519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" y="900000"/>
            <a:ext cx="11340000" cy="2601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9282" y="1738531"/>
            <a:ext cx="285642" cy="2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3517701"/>
            <a:ext cx="11340000" cy="3070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81375"/>
            <a:ext cx="11340000" cy="689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991933"/>
            <a:ext cx="295163" cy="28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49" b="50261"/>
          <a:stretch>
            <a:fillRect/>
          </a:stretch>
        </p:blipFill>
        <p:spPr>
          <a:xfrm>
            <a:off x="623392" y="1470474"/>
            <a:ext cx="2592288" cy="2918683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030455"/>
            <a:ext cx="11340000" cy="2566897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8512" r="66261"/>
          <a:stretch>
            <a:fillRect/>
          </a:stretch>
        </p:blipFill>
        <p:spPr>
          <a:xfrm>
            <a:off x="6013140" y="1236088"/>
            <a:ext cx="2891172" cy="30213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5" r="24500" b="50261"/>
          <a:stretch>
            <a:fillRect/>
          </a:stretch>
        </p:blipFill>
        <p:spPr>
          <a:xfrm>
            <a:off x="3215680" y="1452952"/>
            <a:ext cx="2797460" cy="2918683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01" t="48512" r="25340"/>
          <a:stretch>
            <a:fillRect/>
          </a:stretch>
        </p:blipFill>
        <p:spPr>
          <a:xfrm>
            <a:off x="8857662" y="1236088"/>
            <a:ext cx="2858616" cy="302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07705"/>
            <a:ext cx="11340000" cy="586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398" y="2285032"/>
            <a:ext cx="333249" cy="2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683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6151" y="3618524"/>
            <a:ext cx="1085440" cy="32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00"/>
          <a:stretch>
            <a:fillRect/>
          </a:stretch>
        </p:blipFill>
        <p:spPr>
          <a:xfrm>
            <a:off x="1030800" y="3951942"/>
            <a:ext cx="11340000" cy="12556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15434" y="4113809"/>
            <a:ext cx="1380604" cy="32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4578" y="4751758"/>
            <a:ext cx="971183" cy="31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0"/>
          <a:stretch>
            <a:fillRect/>
          </a:stretch>
        </p:blipFill>
        <p:spPr>
          <a:xfrm>
            <a:off x="732664" y="2276872"/>
            <a:ext cx="11340000" cy="23990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92059" y="3028678"/>
            <a:ext cx="295163" cy="26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11159"/>
            <a:ext cx="11340000" cy="3790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9394" y="4767935"/>
            <a:ext cx="1913803" cy="37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64704"/>
            <a:ext cx="11340000" cy="4306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9788" y="1469811"/>
            <a:ext cx="6074659" cy="37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360" y="2108220"/>
            <a:ext cx="923576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3743" y="3356451"/>
            <a:ext cx="399899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3692" y="4004388"/>
            <a:ext cx="761712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796" y="4614211"/>
            <a:ext cx="4655969" cy="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t="1204" b="1"/>
          <a:stretch>
            <a:fillRect/>
          </a:stretch>
        </p:blipFill>
        <p:spPr>
          <a:xfrm>
            <a:off x="7032104" y="4293096"/>
            <a:ext cx="4283216" cy="2733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53988"/>
            <a:ext cx="11153854" cy="6015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6006"/>
          <a:stretch>
            <a:fillRect/>
          </a:stretch>
        </p:blipFill>
        <p:spPr>
          <a:xfrm>
            <a:off x="798054" y="1412776"/>
            <a:ext cx="11393946" cy="3745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00" y="1484784"/>
            <a:ext cx="961304" cy="50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3937" y="2132856"/>
            <a:ext cx="1437009" cy="47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8000" y="2780928"/>
            <a:ext cx="2084424" cy="47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3936" y="4627424"/>
            <a:ext cx="5360495" cy="48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25168"/>
            <a:ext cx="11340000" cy="4436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0534" y="4497373"/>
            <a:ext cx="266600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13"/>
          <a:stretch>
            <a:fillRect/>
          </a:stretch>
        </p:blipFill>
        <p:spPr>
          <a:xfrm>
            <a:off x="695400" y="1844824"/>
            <a:ext cx="11366004" cy="31683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87620" y="3272484"/>
            <a:ext cx="2020547" cy="35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9040" y="3789045"/>
            <a:ext cx="63988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465" y="4423958"/>
            <a:ext cx="1944216" cy="45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8204"/>
            <a:ext cx="10513168" cy="6045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64"/>
          <a:stretch>
            <a:fillRect/>
          </a:stretch>
        </p:blipFill>
        <p:spPr>
          <a:xfrm>
            <a:off x="695400" y="957613"/>
            <a:ext cx="11340000" cy="3191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0588" y="1691121"/>
            <a:ext cx="4018035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1369" y="2300790"/>
            <a:ext cx="780755" cy="36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0513" y="3615390"/>
            <a:ext cx="1409168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39"/>
          <a:stretch>
            <a:fillRect/>
          </a:stretch>
        </p:blipFill>
        <p:spPr>
          <a:xfrm>
            <a:off x="3204290" y="4042100"/>
            <a:ext cx="6060062" cy="253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36"/>
          <a:stretch>
            <a:fillRect/>
          </a:stretch>
        </p:blipFill>
        <p:spPr>
          <a:xfrm>
            <a:off x="852000" y="1340768"/>
            <a:ext cx="11340000" cy="1800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87516" y="1407221"/>
            <a:ext cx="399899" cy="36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5198" y="2054994"/>
            <a:ext cx="1532947" cy="3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79304" y="2683716"/>
            <a:ext cx="1999496" cy="3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39"/>
          <a:stretch>
            <a:fillRect/>
          </a:stretch>
        </p:blipFill>
        <p:spPr>
          <a:xfrm>
            <a:off x="2417225" y="3356992"/>
            <a:ext cx="6924158" cy="289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22478"/>
            <a:ext cx="11340000" cy="4810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631" r="11113"/>
          <a:stretch>
            <a:fillRect/>
          </a:stretch>
        </p:blipFill>
        <p:spPr>
          <a:xfrm>
            <a:off x="1687288" y="4581128"/>
            <a:ext cx="7776864" cy="2277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727710"/>
            <a:ext cx="11269345" cy="3853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18505" y="3318510"/>
            <a:ext cx="59118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0815" y="3996690"/>
            <a:ext cx="57988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7"/>
          <a:stretch>
            <a:fillRect/>
          </a:stretch>
        </p:blipFill>
        <p:spPr>
          <a:xfrm>
            <a:off x="695400" y="1196752"/>
            <a:ext cx="11340000" cy="18722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94530" y="2503805"/>
            <a:ext cx="150431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631" r="11113"/>
          <a:stretch>
            <a:fillRect/>
          </a:stretch>
        </p:blipFill>
        <p:spPr>
          <a:xfrm>
            <a:off x="924332" y="3068960"/>
            <a:ext cx="9335224" cy="2734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14" y="1104088"/>
            <a:ext cx="11340000" cy="30923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78" y="4281160"/>
            <a:ext cx="11340000" cy="12360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4903" y="4424889"/>
            <a:ext cx="1551989" cy="33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92" y="4980643"/>
            <a:ext cx="5446246" cy="364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79"/>
          <a:stretch>
            <a:fillRect/>
          </a:stretch>
        </p:blipFill>
        <p:spPr>
          <a:xfrm>
            <a:off x="623392" y="1988840"/>
            <a:ext cx="11665296" cy="2409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5950" y="3789040"/>
            <a:ext cx="174619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21" b="55675"/>
          <a:stretch>
            <a:fillRect/>
          </a:stretch>
        </p:blipFill>
        <p:spPr>
          <a:xfrm>
            <a:off x="479376" y="1144859"/>
            <a:ext cx="11651632" cy="129462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48"/>
          <a:stretch>
            <a:fillRect/>
          </a:stretch>
        </p:blipFill>
        <p:spPr>
          <a:xfrm>
            <a:off x="479376" y="4846312"/>
            <a:ext cx="11233248" cy="112323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 b="13952"/>
          <a:stretch>
            <a:fillRect/>
          </a:stretch>
        </p:blipFill>
        <p:spPr>
          <a:xfrm>
            <a:off x="2183134" y="1916832"/>
            <a:ext cx="8833844" cy="27191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19814" y="5505466"/>
            <a:ext cx="760084" cy="37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6554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9596" y="2108858"/>
            <a:ext cx="268399" cy="27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2756" y="3891655"/>
            <a:ext cx="304186" cy="26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8880"/>
            <a:ext cx="11340000" cy="1813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0765" y="3732633"/>
            <a:ext cx="247556" cy="2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69" y="764704"/>
            <a:ext cx="111555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6953" y="4457981"/>
            <a:ext cx="627557" cy="2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59"/>
          <a:stretch>
            <a:fillRect/>
          </a:stretch>
        </p:blipFill>
        <p:spPr>
          <a:xfrm>
            <a:off x="983432" y="1521356"/>
            <a:ext cx="10845252" cy="38152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7408" y="2132856"/>
            <a:ext cx="1051316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408" y="3212977"/>
            <a:ext cx="10513168" cy="53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3933056"/>
            <a:ext cx="10585175" cy="81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748569"/>
            <a:ext cx="10585175" cy="58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41"/>
          <a:stretch>
            <a:fillRect/>
          </a:stretch>
        </p:blipFill>
        <p:spPr>
          <a:xfrm>
            <a:off x="911424" y="1772816"/>
            <a:ext cx="10845252" cy="37636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7408" y="2420888"/>
            <a:ext cx="10513168" cy="79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3133" y="3284984"/>
            <a:ext cx="31206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8" y="3933057"/>
            <a:ext cx="10513168" cy="4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58" y="4505288"/>
            <a:ext cx="10351202" cy="103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423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6269" y="1987963"/>
            <a:ext cx="266599" cy="28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8183" y="4504589"/>
            <a:ext cx="333249" cy="28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01360"/>
            <a:ext cx="104890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4" y="3268387"/>
            <a:ext cx="246595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3835" y="5603251"/>
            <a:ext cx="273016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7" y="1628800"/>
            <a:ext cx="11340000" cy="1274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7194" y="1820504"/>
            <a:ext cx="266599" cy="28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65" y="3014192"/>
            <a:ext cx="11340000" cy="59434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0" t="49688" r="457" b="12272"/>
          <a:stretch>
            <a:fillRect/>
          </a:stretch>
        </p:blipFill>
        <p:spPr>
          <a:xfrm>
            <a:off x="5303912" y="3708561"/>
            <a:ext cx="1584176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53"/>
          <a:stretch>
            <a:fillRect/>
          </a:stretch>
        </p:blipFill>
        <p:spPr>
          <a:xfrm>
            <a:off x="407366" y="1196752"/>
            <a:ext cx="11521282" cy="4792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543" y="191683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47"/>
          <a:stretch>
            <a:fillRect/>
          </a:stretch>
        </p:blipFill>
        <p:spPr>
          <a:xfrm>
            <a:off x="335360" y="2386436"/>
            <a:ext cx="11665296" cy="2085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92544" y="249289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99"/>
          <a:stretch>
            <a:fillRect/>
          </a:stretch>
        </p:blipFill>
        <p:spPr>
          <a:xfrm>
            <a:off x="407368" y="905284"/>
            <a:ext cx="11377264" cy="118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528" y="1561153"/>
            <a:ext cx="504056" cy="43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 b="33587"/>
          <a:stretch>
            <a:fillRect/>
          </a:stretch>
        </p:blipFill>
        <p:spPr>
          <a:xfrm>
            <a:off x="2135560" y="1952680"/>
            <a:ext cx="7236864" cy="234807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4"/>
          <a:stretch>
            <a:fillRect/>
          </a:stretch>
        </p:blipFill>
        <p:spPr>
          <a:xfrm>
            <a:off x="407368" y="4221088"/>
            <a:ext cx="10605030" cy="2297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2025-09-23T06:44:23Z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