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2" r:id="rId10"/>
    <p:sldId id="340" r:id="rId11"/>
    <p:sldId id="339" r:id="rId12"/>
    <p:sldId id="338" r:id="rId13"/>
    <p:sldId id="348" r:id="rId14"/>
    <p:sldId id="337" r:id="rId15"/>
    <p:sldId id="336" r:id="rId16"/>
    <p:sldId id="335" r:id="rId17"/>
    <p:sldId id="334" r:id="rId18"/>
    <p:sldId id="333" r:id="rId19"/>
    <p:sldId id="332" r:id="rId20"/>
    <p:sldId id="349" r:id="rId21"/>
    <p:sldId id="330" r:id="rId22"/>
    <p:sldId id="329" r:id="rId23"/>
    <p:sldId id="328" r:id="rId24"/>
    <p:sldId id="327" r:id="rId25"/>
    <p:sldId id="350" r:id="rId26"/>
    <p:sldId id="326" r:id="rId27"/>
    <p:sldId id="325" r:id="rId28"/>
    <p:sldId id="351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09950" y="2990850"/>
            <a:ext cx="537210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12"/>
          <a:stretch>
            <a:fillRect/>
          </a:stretch>
        </p:blipFill>
        <p:spPr>
          <a:xfrm>
            <a:off x="623392" y="548680"/>
            <a:ext cx="9711346" cy="45017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6" t="52915" r="21138"/>
          <a:stretch>
            <a:fillRect/>
          </a:stretch>
        </p:blipFill>
        <p:spPr>
          <a:xfrm>
            <a:off x="8210501" y="4029022"/>
            <a:ext cx="3528393" cy="27629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12"/>
          <a:stretch>
            <a:fillRect/>
          </a:stretch>
        </p:blipFill>
        <p:spPr>
          <a:xfrm>
            <a:off x="983432" y="836712"/>
            <a:ext cx="10699858" cy="30330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33461" y="1187174"/>
            <a:ext cx="1087056" cy="386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99765" y="2121741"/>
            <a:ext cx="449195" cy="422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08776" y="3083266"/>
            <a:ext cx="458180" cy="404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6" t="52915" r="21138"/>
          <a:stretch>
            <a:fillRect/>
          </a:stretch>
        </p:blipFill>
        <p:spPr>
          <a:xfrm>
            <a:off x="4331803" y="3429000"/>
            <a:ext cx="3528393" cy="27629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88"/>
          <a:stretch>
            <a:fillRect/>
          </a:stretch>
        </p:blipFill>
        <p:spPr>
          <a:xfrm>
            <a:off x="746071" y="980728"/>
            <a:ext cx="10699858" cy="283494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885508" y="1916832"/>
            <a:ext cx="1176895" cy="640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6" t="52915" r="21138"/>
          <a:stretch>
            <a:fillRect/>
          </a:stretch>
        </p:blipFill>
        <p:spPr>
          <a:xfrm>
            <a:off x="4331803" y="3429000"/>
            <a:ext cx="3528393" cy="27629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212" y="729352"/>
            <a:ext cx="1069037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1853" y="4072224"/>
            <a:ext cx="323134" cy="36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4" r="6022"/>
          <a:stretch>
            <a:fillRect/>
          </a:stretch>
        </p:blipFill>
        <p:spPr>
          <a:xfrm>
            <a:off x="839416" y="1558856"/>
            <a:ext cx="10657184" cy="3886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046" y="836712"/>
            <a:ext cx="1072190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31648" y="4298020"/>
            <a:ext cx="351095" cy="37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001793"/>
            <a:ext cx="11340000" cy="4854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7576" y="3204876"/>
            <a:ext cx="380855" cy="391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846" y="908720"/>
            <a:ext cx="11340000" cy="55359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447"/>
          <a:stretch>
            <a:fillRect/>
          </a:stretch>
        </p:blipFill>
        <p:spPr>
          <a:xfrm>
            <a:off x="479376" y="620688"/>
            <a:ext cx="11064836" cy="37444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4052" y="3624611"/>
            <a:ext cx="7200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9" r="58943"/>
          <a:stretch>
            <a:fillRect/>
          </a:stretch>
        </p:blipFill>
        <p:spPr>
          <a:xfrm>
            <a:off x="5015880" y="3501008"/>
            <a:ext cx="2927688" cy="3128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61" b="1"/>
          <a:stretch>
            <a:fillRect/>
          </a:stretch>
        </p:blipFill>
        <p:spPr>
          <a:xfrm>
            <a:off x="551384" y="1052736"/>
            <a:ext cx="10538052" cy="51125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00000"/>
            <a:ext cx="11340000" cy="53236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91532" y="2564904"/>
            <a:ext cx="1292299" cy="591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9871" y="2690424"/>
            <a:ext cx="837883" cy="390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19795" y="3604683"/>
            <a:ext cx="1123526" cy="466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61004" y="3614207"/>
            <a:ext cx="476070" cy="47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4480" y="4566560"/>
            <a:ext cx="542720" cy="48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764704"/>
            <a:ext cx="11340000" cy="2776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6848" y="1995454"/>
            <a:ext cx="371334" cy="41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2" t="12807" r="2429"/>
          <a:stretch>
            <a:fillRect/>
          </a:stretch>
        </p:blipFill>
        <p:spPr>
          <a:xfrm>
            <a:off x="3782373" y="3429000"/>
            <a:ext cx="4495254" cy="32457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1340000" cy="4817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02" t="36963" r="23893" b="21315"/>
          <a:stretch>
            <a:fillRect/>
          </a:stretch>
        </p:blipFill>
        <p:spPr>
          <a:xfrm>
            <a:off x="4151784" y="3600594"/>
            <a:ext cx="4104456" cy="29691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692785"/>
            <a:ext cx="10472420" cy="2877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847"/>
          <a:stretch>
            <a:fillRect/>
          </a:stretch>
        </p:blipFill>
        <p:spPr>
          <a:xfrm>
            <a:off x="1127448" y="2636912"/>
            <a:ext cx="11340000" cy="20249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60495" y="3903808"/>
            <a:ext cx="428463" cy="39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85"/>
          <a:stretch>
            <a:fillRect/>
          </a:stretch>
        </p:blipFill>
        <p:spPr>
          <a:xfrm>
            <a:off x="0" y="836712"/>
            <a:ext cx="10860170" cy="1802318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5591944" y="1913491"/>
            <a:ext cx="3172512" cy="530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02" t="36963" r="23893" b="21315"/>
          <a:stretch>
            <a:fillRect/>
          </a:stretch>
        </p:blipFill>
        <p:spPr>
          <a:xfrm>
            <a:off x="4295800" y="3484156"/>
            <a:ext cx="4104456" cy="2969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68"/>
          <a:stretch>
            <a:fillRect/>
          </a:stretch>
        </p:blipFill>
        <p:spPr>
          <a:xfrm>
            <a:off x="1055440" y="620688"/>
            <a:ext cx="11340000" cy="36480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20679" y="692696"/>
            <a:ext cx="424722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22889" y="1700808"/>
            <a:ext cx="504056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53576" y="3697241"/>
            <a:ext cx="875969" cy="476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02" t="36963" r="23893" b="21315"/>
          <a:stretch>
            <a:fillRect/>
          </a:stretch>
        </p:blipFill>
        <p:spPr>
          <a:xfrm>
            <a:off x="4367808" y="4066602"/>
            <a:ext cx="3816424" cy="27608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548680"/>
            <a:ext cx="11340000" cy="47843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81048" y="1797178"/>
            <a:ext cx="1713852" cy="514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02" t="36963" r="23893" b="21315"/>
          <a:stretch>
            <a:fillRect/>
          </a:stretch>
        </p:blipFill>
        <p:spPr>
          <a:xfrm>
            <a:off x="8096304" y="4268896"/>
            <a:ext cx="3579056" cy="2589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719"/>
          <a:stretch>
            <a:fillRect/>
          </a:stretch>
        </p:blipFill>
        <p:spPr>
          <a:xfrm>
            <a:off x="678844" y="1556792"/>
            <a:ext cx="10834312" cy="26986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08"/>
          <a:stretch>
            <a:fillRect/>
          </a:stretch>
        </p:blipFill>
        <p:spPr>
          <a:xfrm>
            <a:off x="479376" y="908720"/>
            <a:ext cx="11008884" cy="5396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5640" y="2780928"/>
            <a:ext cx="1080120" cy="57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60496" y="4653136"/>
            <a:ext cx="648072" cy="552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464" y="5445224"/>
            <a:ext cx="3024336" cy="68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65483"/>
            <a:ext cx="11340000" cy="49270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01465" y="1241854"/>
            <a:ext cx="1694811" cy="495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52952" y="1118219"/>
            <a:ext cx="1253264" cy="609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01465" y="3854523"/>
            <a:ext cx="1492383" cy="722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5725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75432" y="1925552"/>
            <a:ext cx="1143600" cy="583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73417" y="2090095"/>
            <a:ext cx="1199697" cy="38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1754" y="2985654"/>
            <a:ext cx="2732644" cy="5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89487" y="4805872"/>
            <a:ext cx="1453681" cy="618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27674" y="5891458"/>
            <a:ext cx="5522418" cy="504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060848"/>
            <a:ext cx="11340000" cy="19551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51680" y="2141576"/>
            <a:ext cx="1163363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83002" y="3149688"/>
            <a:ext cx="1232373" cy="56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36" y="692696"/>
            <a:ext cx="1022492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52488" y="4198031"/>
            <a:ext cx="309065" cy="352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38153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65034"/>
            <a:ext cx="11340000" cy="3781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584" y="3184615"/>
            <a:ext cx="380855" cy="400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792" y="4502146"/>
            <a:ext cx="11340000" cy="10870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40835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8386" y="2585403"/>
            <a:ext cx="34277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2025-09-23T06:35:29Z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