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50" r:id="rId2"/>
    <p:sldId id="324" r:id="rId3"/>
    <p:sldId id="344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46" r:id="rId16"/>
    <p:sldId id="333" r:id="rId17"/>
    <p:sldId id="347" r:id="rId18"/>
    <p:sldId id="332" r:id="rId19"/>
    <p:sldId id="331" r:id="rId20"/>
    <p:sldId id="348" r:id="rId21"/>
    <p:sldId id="330" r:id="rId22"/>
    <p:sldId id="329" r:id="rId23"/>
    <p:sldId id="328" r:id="rId24"/>
    <p:sldId id="349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2981325"/>
            <a:ext cx="113061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7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CA112-C79A-ADB4-28C9-EA5F50D16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41" y="836712"/>
            <a:ext cx="101761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F83F0-1368-1819-D38E-A79E6D03595D}"/>
              </a:ext>
            </a:extLst>
          </p:cNvPr>
          <p:cNvSpPr/>
          <p:nvPr/>
        </p:nvSpPr>
        <p:spPr bwMode="white">
          <a:xfrm>
            <a:off x="2965825" y="2513281"/>
            <a:ext cx="7691023" cy="60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6A6F29-BD74-C955-9086-C859B792827E}"/>
              </a:ext>
            </a:extLst>
          </p:cNvPr>
          <p:cNvSpPr/>
          <p:nvPr/>
        </p:nvSpPr>
        <p:spPr bwMode="white">
          <a:xfrm>
            <a:off x="2436085" y="3365712"/>
            <a:ext cx="2604140" cy="60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20E934-C203-C9AB-A7FD-FEED79A84E5B}"/>
              </a:ext>
            </a:extLst>
          </p:cNvPr>
          <p:cNvSpPr/>
          <p:nvPr/>
        </p:nvSpPr>
        <p:spPr bwMode="white">
          <a:xfrm>
            <a:off x="2940194" y="5021896"/>
            <a:ext cx="7716654" cy="6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2FEE64-0860-62D8-8D93-7F15156992FB}"/>
              </a:ext>
            </a:extLst>
          </p:cNvPr>
          <p:cNvSpPr/>
          <p:nvPr/>
        </p:nvSpPr>
        <p:spPr bwMode="white">
          <a:xfrm>
            <a:off x="2530071" y="5958000"/>
            <a:ext cx="1790073" cy="55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C0546-B968-4221-3E45-A0AD9390C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9" y="764704"/>
            <a:ext cx="1073796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0E702-B251-068E-ADB2-71A3DDBA4088}"/>
              </a:ext>
            </a:extLst>
          </p:cNvPr>
          <p:cNvSpPr/>
          <p:nvPr/>
        </p:nvSpPr>
        <p:spPr bwMode="white">
          <a:xfrm>
            <a:off x="10288347" y="4222310"/>
            <a:ext cx="405716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93688-3665-F800-79E4-DF0EDC8C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424" y="620688"/>
            <a:ext cx="9261088" cy="6156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904F3-B649-3EE4-19F7-D3BF20619EB7}"/>
              </a:ext>
            </a:extLst>
          </p:cNvPr>
          <p:cNvSpPr/>
          <p:nvPr/>
        </p:nvSpPr>
        <p:spPr bwMode="white">
          <a:xfrm>
            <a:off x="9427928" y="1412776"/>
            <a:ext cx="628511" cy="61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28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22"/>
          <a:stretch/>
        </p:blipFill>
        <p:spPr>
          <a:xfrm>
            <a:off x="802477" y="620688"/>
            <a:ext cx="10587046" cy="26254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4" b="10271"/>
          <a:stretch/>
        </p:blipFill>
        <p:spPr>
          <a:xfrm>
            <a:off x="1740451" y="3068960"/>
            <a:ext cx="8711098" cy="36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8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A471A-B87F-F19F-E09D-3595E3534F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94"/>
          <a:stretch/>
        </p:blipFill>
        <p:spPr>
          <a:xfrm>
            <a:off x="1055440" y="1620080"/>
            <a:ext cx="11340000" cy="20249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EFE22-64F7-3543-E80A-DFD1D3EF2E19}"/>
              </a:ext>
            </a:extLst>
          </p:cNvPr>
          <p:cNvSpPr/>
          <p:nvPr/>
        </p:nvSpPr>
        <p:spPr bwMode="white">
          <a:xfrm>
            <a:off x="4775216" y="1772816"/>
            <a:ext cx="6506218" cy="6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CE3EE6-6129-D055-858F-67CD3C66CAD0}"/>
              </a:ext>
            </a:extLst>
          </p:cNvPr>
          <p:cNvSpPr/>
          <p:nvPr/>
        </p:nvSpPr>
        <p:spPr bwMode="white">
          <a:xfrm>
            <a:off x="1966904" y="2780929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56"/>
          <a:stretch/>
        </p:blipFill>
        <p:spPr>
          <a:xfrm>
            <a:off x="191344" y="842290"/>
            <a:ext cx="11377264" cy="769070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4" b="10271"/>
          <a:stretch/>
        </p:blipFill>
        <p:spPr>
          <a:xfrm>
            <a:off x="1740451" y="3133699"/>
            <a:ext cx="8711098" cy="36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0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A471A-B87F-F19F-E09D-3595E3534F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97"/>
          <a:stretch/>
        </p:blipFill>
        <p:spPr>
          <a:xfrm>
            <a:off x="767408" y="908720"/>
            <a:ext cx="11340000" cy="27351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8C40D4-A1C6-550F-63F2-4EEB18423FF6}"/>
              </a:ext>
            </a:extLst>
          </p:cNvPr>
          <p:cNvSpPr/>
          <p:nvPr/>
        </p:nvSpPr>
        <p:spPr bwMode="white">
          <a:xfrm>
            <a:off x="9527105" y="2023616"/>
            <a:ext cx="1171133" cy="5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4" b="10271"/>
          <a:stretch/>
        </p:blipFill>
        <p:spPr>
          <a:xfrm>
            <a:off x="1740451" y="3068960"/>
            <a:ext cx="8711098" cy="36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0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0D8CF-9C5F-173E-7BCC-5AD2B970CB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49"/>
          <a:stretch/>
        </p:blipFill>
        <p:spPr>
          <a:xfrm>
            <a:off x="1343472" y="476672"/>
            <a:ext cx="9763967" cy="3465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469A3-DEAF-C469-E919-1D9D4968146D}"/>
              </a:ext>
            </a:extLst>
          </p:cNvPr>
          <p:cNvSpPr/>
          <p:nvPr/>
        </p:nvSpPr>
        <p:spPr bwMode="white">
          <a:xfrm>
            <a:off x="4055136" y="1537134"/>
            <a:ext cx="6365806" cy="53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C0534A-34E6-7242-4EFC-A6A3EA28CCD6}"/>
              </a:ext>
            </a:extLst>
          </p:cNvPr>
          <p:cNvSpPr/>
          <p:nvPr/>
        </p:nvSpPr>
        <p:spPr bwMode="white">
          <a:xfrm>
            <a:off x="2015718" y="2285592"/>
            <a:ext cx="47283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65E4CED-BD23-ADE1-E899-3BCA9D5CD4D1}"/>
              </a:ext>
            </a:extLst>
          </p:cNvPr>
          <p:cNvSpPr/>
          <p:nvPr/>
        </p:nvSpPr>
        <p:spPr bwMode="white">
          <a:xfrm>
            <a:off x="2015718" y="3165214"/>
            <a:ext cx="6791946" cy="56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4" b="10271"/>
          <a:stretch/>
        </p:blipFill>
        <p:spPr>
          <a:xfrm>
            <a:off x="2495600" y="3794233"/>
            <a:ext cx="7200800" cy="298417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5E4CED-BD23-ADE1-E899-3BCA9D5CD4D1}"/>
              </a:ext>
            </a:extLst>
          </p:cNvPr>
          <p:cNvSpPr/>
          <p:nvPr/>
        </p:nvSpPr>
        <p:spPr bwMode="white">
          <a:xfrm>
            <a:off x="6744072" y="2346280"/>
            <a:ext cx="3528392" cy="56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90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0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0D8CF-9C5F-173E-7BCC-5AD2B970CB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/>
        </p:blipFill>
        <p:spPr>
          <a:xfrm>
            <a:off x="983432" y="548680"/>
            <a:ext cx="10900306" cy="276293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114EF0-7C4E-E81E-15A8-EAF343045B55}"/>
              </a:ext>
            </a:extLst>
          </p:cNvPr>
          <p:cNvSpPr/>
          <p:nvPr/>
        </p:nvSpPr>
        <p:spPr bwMode="white">
          <a:xfrm>
            <a:off x="8256240" y="836712"/>
            <a:ext cx="2664296" cy="49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4444E63-44D0-E081-F5B6-D223327BFDE0}"/>
              </a:ext>
            </a:extLst>
          </p:cNvPr>
          <p:cNvSpPr/>
          <p:nvPr/>
        </p:nvSpPr>
        <p:spPr bwMode="white">
          <a:xfrm>
            <a:off x="1631504" y="1628799"/>
            <a:ext cx="7185247" cy="60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2084F73D-F502-BFB1-3EAB-D9D4F3573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4" b="10271"/>
          <a:stretch/>
        </p:blipFill>
        <p:spPr>
          <a:xfrm>
            <a:off x="1740451" y="3068960"/>
            <a:ext cx="8711098" cy="36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1C18C-7931-FED1-0EF1-26703FDBA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102" y="571617"/>
            <a:ext cx="9256434" cy="6110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29599-6312-2CF6-010A-DC4FD7D167D2}"/>
              </a:ext>
            </a:extLst>
          </p:cNvPr>
          <p:cNvSpPr/>
          <p:nvPr/>
        </p:nvSpPr>
        <p:spPr bwMode="white">
          <a:xfrm>
            <a:off x="6168008" y="5949280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03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D8B1B-852A-67ED-6F8D-8C36A69763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1361578" y="755218"/>
            <a:ext cx="10063014" cy="4329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1DAEF-A1C7-C6F3-6099-9F542AD72E61}"/>
              </a:ext>
            </a:extLst>
          </p:cNvPr>
          <p:cNvSpPr/>
          <p:nvPr/>
        </p:nvSpPr>
        <p:spPr bwMode="white">
          <a:xfrm>
            <a:off x="2595836" y="1722188"/>
            <a:ext cx="7920558" cy="55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C3D098-29B0-B0A9-DEC4-E423718D32DA}"/>
              </a:ext>
            </a:extLst>
          </p:cNvPr>
          <p:cNvSpPr/>
          <p:nvPr/>
        </p:nvSpPr>
        <p:spPr bwMode="white">
          <a:xfrm>
            <a:off x="2009650" y="2654925"/>
            <a:ext cx="1482392" cy="53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DB2B3D-7879-46B5-9BF3-F365986CC1FC}"/>
              </a:ext>
            </a:extLst>
          </p:cNvPr>
          <p:cNvSpPr/>
          <p:nvPr/>
        </p:nvSpPr>
        <p:spPr bwMode="white">
          <a:xfrm>
            <a:off x="7626274" y="3429000"/>
            <a:ext cx="2890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37D88B-5A01-C246-D0CD-DF57B1F9BD64}"/>
              </a:ext>
            </a:extLst>
          </p:cNvPr>
          <p:cNvSpPr/>
          <p:nvPr/>
        </p:nvSpPr>
        <p:spPr bwMode="white">
          <a:xfrm>
            <a:off x="1764622" y="4293096"/>
            <a:ext cx="831213" cy="54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2AD1C18C-7931-FED1-0EF1-26703FDBAD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6" t="27909" r="14002" b="26130"/>
          <a:stretch/>
        </p:blipFill>
        <p:spPr>
          <a:xfrm>
            <a:off x="3647728" y="4320460"/>
            <a:ext cx="4896544" cy="222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4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9C085-FB8A-454B-EB58-2DB41F2DC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61" y="764704"/>
            <a:ext cx="924847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DB2FC-2F49-829B-4FE9-3EA9ED924733}"/>
              </a:ext>
            </a:extLst>
          </p:cNvPr>
          <p:cNvSpPr/>
          <p:nvPr/>
        </p:nvSpPr>
        <p:spPr bwMode="white">
          <a:xfrm>
            <a:off x="5047521" y="1997560"/>
            <a:ext cx="3024335" cy="5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18084-F254-908C-B980-A35EB76450F3}"/>
              </a:ext>
            </a:extLst>
          </p:cNvPr>
          <p:cNvSpPr/>
          <p:nvPr/>
        </p:nvSpPr>
        <p:spPr bwMode="white">
          <a:xfrm>
            <a:off x="10153371" y="2140380"/>
            <a:ext cx="326142" cy="39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D856B9-916B-AAFF-DF51-B197A8CB1BB8}"/>
              </a:ext>
            </a:extLst>
          </p:cNvPr>
          <p:cNvSpPr/>
          <p:nvPr/>
        </p:nvSpPr>
        <p:spPr bwMode="white">
          <a:xfrm>
            <a:off x="1976505" y="2917599"/>
            <a:ext cx="2694560" cy="41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A6D5FC-C01A-6152-1F2E-43393F9FD922}"/>
              </a:ext>
            </a:extLst>
          </p:cNvPr>
          <p:cNvSpPr/>
          <p:nvPr/>
        </p:nvSpPr>
        <p:spPr bwMode="white">
          <a:xfrm>
            <a:off x="2512311" y="4510897"/>
            <a:ext cx="442622" cy="36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88F914-140D-A4C1-1D66-892B2C3BEC0D}"/>
              </a:ext>
            </a:extLst>
          </p:cNvPr>
          <p:cNvSpPr/>
          <p:nvPr/>
        </p:nvSpPr>
        <p:spPr bwMode="white">
          <a:xfrm>
            <a:off x="4344923" y="4503126"/>
            <a:ext cx="918622" cy="41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518E52-B9C4-7B1B-5A3E-17BE0C58BCF5}"/>
              </a:ext>
            </a:extLst>
          </p:cNvPr>
          <p:cNvSpPr/>
          <p:nvPr/>
        </p:nvSpPr>
        <p:spPr bwMode="white">
          <a:xfrm>
            <a:off x="6627923" y="4503125"/>
            <a:ext cx="908540" cy="37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D8B1B-852A-67ED-6F8D-8C36A69763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/>
        </p:blipFill>
        <p:spPr>
          <a:xfrm>
            <a:off x="1487488" y="620688"/>
            <a:ext cx="9761914" cy="422581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B1D3E0B-670C-BE3D-1BE6-E2972E602993}"/>
              </a:ext>
            </a:extLst>
          </p:cNvPr>
          <p:cNvSpPr/>
          <p:nvPr/>
        </p:nvSpPr>
        <p:spPr bwMode="white">
          <a:xfrm>
            <a:off x="9696400" y="3284984"/>
            <a:ext cx="720080" cy="52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46E407-8A7D-DFDE-0B3D-F65FBC4A2EB3}"/>
              </a:ext>
            </a:extLst>
          </p:cNvPr>
          <p:cNvSpPr/>
          <p:nvPr/>
        </p:nvSpPr>
        <p:spPr bwMode="white">
          <a:xfrm>
            <a:off x="2135560" y="4077072"/>
            <a:ext cx="46085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2AD1C18C-7931-FED1-0EF1-26703FDBAD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6" t="27909" r="14002" b="26130"/>
          <a:stretch/>
        </p:blipFill>
        <p:spPr>
          <a:xfrm>
            <a:off x="6157251" y="4250910"/>
            <a:ext cx="4896544" cy="222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4D787-3E4D-7081-1C5E-23EB62C74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21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7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3508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00E8F-15D1-E0A2-594E-6AACFE5AF559}"/>
              </a:ext>
            </a:extLst>
          </p:cNvPr>
          <p:cNvSpPr/>
          <p:nvPr/>
        </p:nvSpPr>
        <p:spPr bwMode="white">
          <a:xfrm>
            <a:off x="2496879" y="5021896"/>
            <a:ext cx="4078537" cy="69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4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E56AA-B626-77ED-5CBA-D93C4D194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/>
        </p:blipFill>
        <p:spPr>
          <a:xfrm>
            <a:off x="1458692" y="548680"/>
            <a:ext cx="9965900" cy="3393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0CFE2-1822-E935-6A40-58A314B52308}"/>
              </a:ext>
            </a:extLst>
          </p:cNvPr>
          <p:cNvSpPr/>
          <p:nvPr/>
        </p:nvSpPr>
        <p:spPr bwMode="white">
          <a:xfrm>
            <a:off x="8169567" y="841661"/>
            <a:ext cx="2142125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212A9-FC3B-34FC-421E-551E8C9C7411}"/>
              </a:ext>
            </a:extLst>
          </p:cNvPr>
          <p:cNvSpPr/>
          <p:nvPr/>
        </p:nvSpPr>
        <p:spPr bwMode="white">
          <a:xfrm>
            <a:off x="2169944" y="1490889"/>
            <a:ext cx="2648484" cy="65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944AB5-F18A-8018-DE70-5A43927BA4D7}"/>
              </a:ext>
            </a:extLst>
          </p:cNvPr>
          <p:cNvSpPr/>
          <p:nvPr/>
        </p:nvSpPr>
        <p:spPr bwMode="white">
          <a:xfrm>
            <a:off x="3793272" y="2357601"/>
            <a:ext cx="6518419" cy="56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625ACC-441B-765E-AC0F-CD98BD3F951E}"/>
              </a:ext>
            </a:extLst>
          </p:cNvPr>
          <p:cNvSpPr/>
          <p:nvPr/>
        </p:nvSpPr>
        <p:spPr bwMode="white">
          <a:xfrm>
            <a:off x="2228518" y="3205140"/>
            <a:ext cx="2157862" cy="52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/>
        </p:blipFill>
        <p:spPr>
          <a:xfrm>
            <a:off x="2176196" y="3786712"/>
            <a:ext cx="8816348" cy="2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3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E56AA-B626-77ED-5CBA-D93C4D194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/>
        </p:blipFill>
        <p:spPr>
          <a:xfrm>
            <a:off x="1372268" y="840492"/>
            <a:ext cx="10628388" cy="263942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4DA2A8-C4BD-2593-CD6B-44206A99DDF1}"/>
              </a:ext>
            </a:extLst>
          </p:cNvPr>
          <p:cNvSpPr/>
          <p:nvPr/>
        </p:nvSpPr>
        <p:spPr bwMode="white">
          <a:xfrm>
            <a:off x="5673787" y="1920080"/>
            <a:ext cx="5241448" cy="5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9D0252-D18B-7A5A-94A3-553AC2CB7D26}"/>
              </a:ext>
            </a:extLst>
          </p:cNvPr>
          <p:cNvSpPr/>
          <p:nvPr/>
        </p:nvSpPr>
        <p:spPr bwMode="white">
          <a:xfrm>
            <a:off x="2135560" y="2636912"/>
            <a:ext cx="576064" cy="69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/>
        </p:blipFill>
        <p:spPr>
          <a:xfrm>
            <a:off x="2135560" y="3429000"/>
            <a:ext cx="8816348" cy="2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4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16955-0686-1E25-1880-33F08672A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9248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DD7D6-D2C1-4764-8731-2DB8E8779EC6}"/>
              </a:ext>
            </a:extLst>
          </p:cNvPr>
          <p:cNvSpPr/>
          <p:nvPr/>
        </p:nvSpPr>
        <p:spPr bwMode="white">
          <a:xfrm>
            <a:off x="3218301" y="5957550"/>
            <a:ext cx="3066632" cy="3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4" b="42325"/>
          <a:stretch/>
        </p:blipFill>
        <p:spPr>
          <a:xfrm>
            <a:off x="9408368" y="900000"/>
            <a:ext cx="2520280" cy="288264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6" r="43288" b="42325"/>
          <a:stretch/>
        </p:blipFill>
        <p:spPr>
          <a:xfrm>
            <a:off x="7650670" y="3912582"/>
            <a:ext cx="2304256" cy="288264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9" r="11434" b="42325"/>
          <a:stretch/>
        </p:blipFill>
        <p:spPr>
          <a:xfrm>
            <a:off x="9599605" y="3858720"/>
            <a:ext cx="2736304" cy="2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2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BA93A-01A4-9669-F345-B77D322BA7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52354"/>
            <a:ext cx="70725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152D0-E6B2-0D06-9107-94ABF02C9D04}"/>
              </a:ext>
            </a:extLst>
          </p:cNvPr>
          <p:cNvSpPr/>
          <p:nvPr/>
        </p:nvSpPr>
        <p:spPr bwMode="white">
          <a:xfrm>
            <a:off x="4939868" y="2474742"/>
            <a:ext cx="861060" cy="2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E4DAF3-C42B-2522-0E87-2741B0F8330A}"/>
              </a:ext>
            </a:extLst>
          </p:cNvPr>
          <p:cNvSpPr/>
          <p:nvPr/>
        </p:nvSpPr>
        <p:spPr bwMode="white">
          <a:xfrm>
            <a:off x="4316341" y="3062730"/>
            <a:ext cx="296917" cy="2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EE5C58-C995-5440-A6F8-06C88EDAD7BC}"/>
              </a:ext>
            </a:extLst>
          </p:cNvPr>
          <p:cNvSpPr/>
          <p:nvPr/>
        </p:nvSpPr>
        <p:spPr bwMode="white">
          <a:xfrm>
            <a:off x="1857865" y="5848248"/>
            <a:ext cx="872937" cy="26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4" b="42325"/>
          <a:stretch/>
        </p:blipFill>
        <p:spPr>
          <a:xfrm>
            <a:off x="8112224" y="799667"/>
            <a:ext cx="2520280" cy="288264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6" r="43288" b="42325"/>
          <a:stretch/>
        </p:blipFill>
        <p:spPr>
          <a:xfrm>
            <a:off x="7032104" y="3656944"/>
            <a:ext cx="2304256" cy="2882648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9" r="11434" b="42325"/>
          <a:stretch/>
        </p:blipFill>
        <p:spPr>
          <a:xfrm>
            <a:off x="9048328" y="3645024"/>
            <a:ext cx="2736304" cy="2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F3965-7479-AB85-D14A-B140EA43F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58" y="764704"/>
            <a:ext cx="11340000" cy="3724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51B6F-EB70-1EFA-9950-AEABDC3E0418}"/>
              </a:ext>
            </a:extLst>
          </p:cNvPr>
          <p:cNvSpPr/>
          <p:nvPr/>
        </p:nvSpPr>
        <p:spPr bwMode="white">
          <a:xfrm>
            <a:off x="9055814" y="2879562"/>
            <a:ext cx="1637682" cy="4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1096F9-3CBB-EDE3-E366-8BB29BB13922}"/>
              </a:ext>
            </a:extLst>
          </p:cNvPr>
          <p:cNvSpPr/>
          <p:nvPr/>
        </p:nvSpPr>
        <p:spPr bwMode="white">
          <a:xfrm>
            <a:off x="1343472" y="3832200"/>
            <a:ext cx="1675768" cy="4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4" b="42325"/>
          <a:stretch/>
        </p:blipFill>
        <p:spPr>
          <a:xfrm>
            <a:off x="3967479" y="3666032"/>
            <a:ext cx="2520280" cy="288264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6" r="43288" b="42325"/>
          <a:stretch/>
        </p:blipFill>
        <p:spPr>
          <a:xfrm>
            <a:off x="6615915" y="3645024"/>
            <a:ext cx="2304256" cy="288264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0AC0044-B44F-9855-842B-DB3C01EC9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9" r="11434" b="42325"/>
          <a:stretch/>
        </p:blipFill>
        <p:spPr>
          <a:xfrm>
            <a:off x="8960048" y="3645024"/>
            <a:ext cx="2736304" cy="28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9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97C78-12FC-3AA6-A634-38FC0C14A5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9"/>
          <a:stretch/>
        </p:blipFill>
        <p:spPr>
          <a:xfrm>
            <a:off x="1132746" y="858800"/>
            <a:ext cx="10075822" cy="5140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7C624F-A361-4C38-85C6-5E3BCA6FC025}"/>
              </a:ext>
            </a:extLst>
          </p:cNvPr>
          <p:cNvSpPr/>
          <p:nvPr/>
        </p:nvSpPr>
        <p:spPr bwMode="white">
          <a:xfrm>
            <a:off x="9912424" y="4221088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9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97C78-12FC-3AA6-A634-38FC0C14A5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38"/>
          <a:stretch/>
        </p:blipFill>
        <p:spPr>
          <a:xfrm>
            <a:off x="983432" y="1918659"/>
            <a:ext cx="10806498" cy="302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8043E-A04B-086A-2198-F3632579C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921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98044-D19C-3448-A372-935FDD39420D}"/>
              </a:ext>
            </a:extLst>
          </p:cNvPr>
          <p:cNvSpPr/>
          <p:nvPr/>
        </p:nvSpPr>
        <p:spPr bwMode="white">
          <a:xfrm>
            <a:off x="10566302" y="2681782"/>
            <a:ext cx="342769" cy="39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65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35B7E-A3F3-D78B-94DC-B2ED3B160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68028"/>
            <a:ext cx="11340000" cy="4061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7DB17-289B-3D71-1475-4A382BC1AF00}"/>
              </a:ext>
            </a:extLst>
          </p:cNvPr>
          <p:cNvSpPr/>
          <p:nvPr/>
        </p:nvSpPr>
        <p:spPr bwMode="white">
          <a:xfrm>
            <a:off x="10594455" y="3589478"/>
            <a:ext cx="371335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1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4DC55-451A-332C-BF5D-417975100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5216"/>
            <a:ext cx="11340000" cy="388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43E92-D99D-EAA8-44F4-E1D039533B16}"/>
              </a:ext>
            </a:extLst>
          </p:cNvPr>
          <p:cNvSpPr/>
          <p:nvPr/>
        </p:nvSpPr>
        <p:spPr bwMode="white">
          <a:xfrm>
            <a:off x="10581592" y="2752627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C655D-7223-6E58-A3C0-74CB2AAF3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848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3CBBE-7427-B6F2-E465-F3B236AFD641}"/>
              </a:ext>
            </a:extLst>
          </p:cNvPr>
          <p:cNvSpPr/>
          <p:nvPr/>
        </p:nvSpPr>
        <p:spPr bwMode="white">
          <a:xfrm>
            <a:off x="5938896" y="4157800"/>
            <a:ext cx="5623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B7DF115-133B-EAC8-D2E5-966AC4EEE5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75"/>
          <a:stretch/>
        </p:blipFill>
        <p:spPr>
          <a:xfrm>
            <a:off x="1108816" y="4866487"/>
            <a:ext cx="11340000" cy="101078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AA94FB-9B4B-78DC-2262-7A460AFE5D16}"/>
              </a:ext>
            </a:extLst>
          </p:cNvPr>
          <p:cNvSpPr/>
          <p:nvPr/>
        </p:nvSpPr>
        <p:spPr bwMode="white">
          <a:xfrm>
            <a:off x="1828896" y="4973640"/>
            <a:ext cx="1656184" cy="6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2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DF115-133B-EAC8-D2E5-966AC4EEE5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36"/>
          <a:stretch/>
        </p:blipFill>
        <p:spPr>
          <a:xfrm>
            <a:off x="767408" y="2348880"/>
            <a:ext cx="11340000" cy="18526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D1134-3500-87D5-B97D-A089F61B3FD3}"/>
              </a:ext>
            </a:extLst>
          </p:cNvPr>
          <p:cNvSpPr/>
          <p:nvPr/>
        </p:nvSpPr>
        <p:spPr bwMode="white">
          <a:xfrm>
            <a:off x="5137735" y="3263738"/>
            <a:ext cx="3440279" cy="66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09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2024-10-18T03:21:55Z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