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" y="3082429"/>
            <a:ext cx="12191998" cy="6931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ED9C9E-D039-D003-F815-D731F5DED1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4"/>
          <a:stretch/>
        </p:blipFill>
        <p:spPr>
          <a:xfrm>
            <a:off x="1991544" y="836712"/>
            <a:ext cx="9289534" cy="304096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EB1FE2A-731A-9645-BD52-0F01848303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005064"/>
            <a:ext cx="11340000" cy="187620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9EE717-D205-7965-13A9-8CD97A20233F}"/>
              </a:ext>
            </a:extLst>
          </p:cNvPr>
          <p:cNvSpPr/>
          <p:nvPr/>
        </p:nvSpPr>
        <p:spPr bwMode="white">
          <a:xfrm>
            <a:off x="9215867" y="4252684"/>
            <a:ext cx="1713853" cy="4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12D59F-BB40-B839-1D5E-AC45593D0E81}"/>
              </a:ext>
            </a:extLst>
          </p:cNvPr>
          <p:cNvSpPr/>
          <p:nvPr/>
        </p:nvSpPr>
        <p:spPr bwMode="white">
          <a:xfrm>
            <a:off x="1271464" y="5013176"/>
            <a:ext cx="734481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59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5E6A9D-8C9E-DE3C-961F-5500485418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38351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785245-E004-0F0D-D30B-81B1E6AAC9BF}"/>
              </a:ext>
            </a:extLst>
          </p:cNvPr>
          <p:cNvSpPr/>
          <p:nvPr/>
        </p:nvSpPr>
        <p:spPr bwMode="white">
          <a:xfrm>
            <a:off x="9117685" y="3607034"/>
            <a:ext cx="2066146" cy="438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8E3D25-9FE9-764A-383B-7D185450B862}"/>
              </a:ext>
            </a:extLst>
          </p:cNvPr>
          <p:cNvSpPr/>
          <p:nvPr/>
        </p:nvSpPr>
        <p:spPr bwMode="white">
          <a:xfrm>
            <a:off x="1595770" y="4561060"/>
            <a:ext cx="1713853" cy="438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64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B7676F-10F5-4A3C-F411-3004C45036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99659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EF2299-0C86-74FB-4445-83A364680CDB}"/>
              </a:ext>
            </a:extLst>
          </p:cNvPr>
          <p:cNvSpPr/>
          <p:nvPr/>
        </p:nvSpPr>
        <p:spPr bwMode="white">
          <a:xfrm>
            <a:off x="9413211" y="5079046"/>
            <a:ext cx="502060" cy="41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12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DC2162-DE18-BE1E-269B-C571EECA24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916310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2170DE-11BC-146F-77AE-14794C17ED2B}"/>
              </a:ext>
            </a:extLst>
          </p:cNvPr>
          <p:cNvSpPr/>
          <p:nvPr/>
        </p:nvSpPr>
        <p:spPr bwMode="white">
          <a:xfrm>
            <a:off x="9794440" y="2597491"/>
            <a:ext cx="300051" cy="32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64552E-E6ED-D635-D827-4F8FBF7CCD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7793"/>
            <a:ext cx="11340000" cy="3882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9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E03326-448E-1770-0835-DED51FD07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692696"/>
            <a:ext cx="930628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38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2A4B35-08A4-4D36-1077-321005C4C4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4999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74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850A25-897C-BA9B-912E-13AF81D778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735"/>
          <a:stretch/>
        </p:blipFill>
        <p:spPr>
          <a:xfrm>
            <a:off x="1775520" y="692696"/>
            <a:ext cx="9244650" cy="497584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1850A25-897C-BA9B-912E-13AF81D778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266"/>
          <a:stretch/>
        </p:blipFill>
        <p:spPr>
          <a:xfrm>
            <a:off x="3092769" y="4769625"/>
            <a:ext cx="7893254" cy="1797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37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BD271A-A53A-F419-7234-BCC0EC6784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636912"/>
            <a:ext cx="11340000" cy="38351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26A828-47A1-C027-21AB-EB3C3BE79524}"/>
              </a:ext>
            </a:extLst>
          </p:cNvPr>
          <p:cNvSpPr/>
          <p:nvPr/>
        </p:nvSpPr>
        <p:spPr bwMode="white">
          <a:xfrm>
            <a:off x="7978084" y="2669274"/>
            <a:ext cx="3061828" cy="69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79CAE0-7D4F-3FB8-655A-18AACBAF6088}"/>
              </a:ext>
            </a:extLst>
          </p:cNvPr>
          <p:cNvSpPr/>
          <p:nvPr/>
        </p:nvSpPr>
        <p:spPr bwMode="white">
          <a:xfrm>
            <a:off x="1465439" y="3810363"/>
            <a:ext cx="495113" cy="486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ED1A5B-B1EF-05F3-17A0-8F343661AEDB}"/>
              </a:ext>
            </a:extLst>
          </p:cNvPr>
          <p:cNvSpPr/>
          <p:nvPr/>
        </p:nvSpPr>
        <p:spPr bwMode="white">
          <a:xfrm>
            <a:off x="9139696" y="5718414"/>
            <a:ext cx="580806" cy="50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51850A25-897C-BA9B-912E-13AF81D778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266"/>
          <a:stretch/>
        </p:blipFill>
        <p:spPr>
          <a:xfrm>
            <a:off x="2351584" y="594004"/>
            <a:ext cx="7893254" cy="1797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14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9F499E-8556-B61F-9CBE-E2A15F9E5A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39000"/>
            <a:ext cx="11340000" cy="37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77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CBB489-8265-8854-E9BE-78F64FEE21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532912"/>
            <a:ext cx="11089232" cy="275207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FED9C9E-D039-D003-F815-D731F5DED1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741"/>
          <a:stretch/>
        </p:blipFill>
        <p:spPr>
          <a:xfrm>
            <a:off x="2279576" y="2996952"/>
            <a:ext cx="8425438" cy="374441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6075CB-004B-C564-CF0C-090C0398EA52}"/>
              </a:ext>
            </a:extLst>
          </p:cNvPr>
          <p:cNvSpPr/>
          <p:nvPr/>
        </p:nvSpPr>
        <p:spPr bwMode="white">
          <a:xfrm>
            <a:off x="5735960" y="5085184"/>
            <a:ext cx="2206166" cy="55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32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64</cp:revision>
  <dcterms:created xsi:type="dcterms:W3CDTF">2015-09-16T06:44:00Z</dcterms:created>
  <dcterms:modified xsi:type="dcterms:W3CDTF">2024-10-18T03:29:34Z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