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2" r:id="rId3"/>
    <p:sldId id="331" r:id="rId4"/>
    <p:sldId id="330" r:id="rId5"/>
    <p:sldId id="329" r:id="rId6"/>
    <p:sldId id="328" r:id="rId7"/>
    <p:sldId id="333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413" b="76000"/>
          <a:stretch/>
        </p:blipFill>
        <p:spPr>
          <a:xfrm>
            <a:off x="2693797" y="1628800"/>
            <a:ext cx="6804406" cy="8640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419" t="40000"/>
          <a:stretch/>
        </p:blipFill>
        <p:spPr>
          <a:xfrm>
            <a:off x="2693797" y="2924944"/>
            <a:ext cx="7164446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34F234-D11E-663E-7525-DCCB9726A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5490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A01CB9-83D1-B049-444B-6293FCCECE7D}"/>
              </a:ext>
            </a:extLst>
          </p:cNvPr>
          <p:cNvSpPr/>
          <p:nvPr/>
        </p:nvSpPr>
        <p:spPr bwMode="white">
          <a:xfrm>
            <a:off x="4385544" y="1925553"/>
            <a:ext cx="2405896" cy="63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CE3786-FDC8-4B04-5862-7679DFA36B95}"/>
              </a:ext>
            </a:extLst>
          </p:cNvPr>
          <p:cNvSpPr/>
          <p:nvPr/>
        </p:nvSpPr>
        <p:spPr bwMode="white">
          <a:xfrm>
            <a:off x="7651387" y="2996313"/>
            <a:ext cx="2208966" cy="4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B58355-5ADB-445B-95E8-797E356EDA01}"/>
              </a:ext>
            </a:extLst>
          </p:cNvPr>
          <p:cNvSpPr/>
          <p:nvPr/>
        </p:nvSpPr>
        <p:spPr bwMode="white">
          <a:xfrm>
            <a:off x="7432395" y="3930487"/>
            <a:ext cx="1047354" cy="4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26AAAD-D388-0B41-2928-562539A45C9D}"/>
              </a:ext>
            </a:extLst>
          </p:cNvPr>
          <p:cNvSpPr/>
          <p:nvPr/>
        </p:nvSpPr>
        <p:spPr bwMode="white">
          <a:xfrm>
            <a:off x="2128969" y="5789303"/>
            <a:ext cx="1056876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93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8AA28-095D-C996-EF39-0EEF2FCC05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081" y="620688"/>
            <a:ext cx="779583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6AA282-DE44-9B27-4208-95DEF6D195F1}"/>
              </a:ext>
            </a:extLst>
          </p:cNvPr>
          <p:cNvSpPr/>
          <p:nvPr/>
        </p:nvSpPr>
        <p:spPr bwMode="white">
          <a:xfrm>
            <a:off x="2996647" y="2382397"/>
            <a:ext cx="739655" cy="3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56421C-4C69-BE0F-BD9F-9273C0137EB4}"/>
              </a:ext>
            </a:extLst>
          </p:cNvPr>
          <p:cNvSpPr/>
          <p:nvPr/>
        </p:nvSpPr>
        <p:spPr bwMode="white">
          <a:xfrm>
            <a:off x="4711600" y="2382397"/>
            <a:ext cx="778929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278126-B4C0-9AD8-C82D-A4191526B2C2}"/>
              </a:ext>
            </a:extLst>
          </p:cNvPr>
          <p:cNvSpPr/>
          <p:nvPr/>
        </p:nvSpPr>
        <p:spPr bwMode="white">
          <a:xfrm>
            <a:off x="4626507" y="2840834"/>
            <a:ext cx="2443478" cy="49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F46B01-0708-98EC-7775-E817E09BDC49}"/>
              </a:ext>
            </a:extLst>
          </p:cNvPr>
          <p:cNvSpPr/>
          <p:nvPr/>
        </p:nvSpPr>
        <p:spPr bwMode="white">
          <a:xfrm>
            <a:off x="4837737" y="3600531"/>
            <a:ext cx="652792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269A64-DF1E-6768-3A62-01795169E7DE}"/>
              </a:ext>
            </a:extLst>
          </p:cNvPr>
          <p:cNvSpPr/>
          <p:nvPr/>
        </p:nvSpPr>
        <p:spPr bwMode="white">
          <a:xfrm>
            <a:off x="2983555" y="3600531"/>
            <a:ext cx="392737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8C5754-8D83-8BF2-A609-E9CB22BBCFA8}"/>
              </a:ext>
            </a:extLst>
          </p:cNvPr>
          <p:cNvSpPr/>
          <p:nvPr/>
        </p:nvSpPr>
        <p:spPr bwMode="white">
          <a:xfrm>
            <a:off x="8292056" y="3423705"/>
            <a:ext cx="1701862" cy="51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179ACF-4A62-FD3F-4BE7-2BBD4C5884A4}"/>
              </a:ext>
            </a:extLst>
          </p:cNvPr>
          <p:cNvSpPr/>
          <p:nvPr/>
        </p:nvSpPr>
        <p:spPr bwMode="white">
          <a:xfrm>
            <a:off x="2597364" y="4085792"/>
            <a:ext cx="2312381" cy="44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FC7F9B-091E-56FE-FE2F-C2F235E7AAD5}"/>
              </a:ext>
            </a:extLst>
          </p:cNvPr>
          <p:cNvSpPr/>
          <p:nvPr/>
        </p:nvSpPr>
        <p:spPr bwMode="white">
          <a:xfrm>
            <a:off x="8514607" y="4189951"/>
            <a:ext cx="726564" cy="34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557058D-692D-A0DE-EBE5-AEF312EB7806}"/>
              </a:ext>
            </a:extLst>
          </p:cNvPr>
          <p:cNvSpPr/>
          <p:nvPr/>
        </p:nvSpPr>
        <p:spPr bwMode="white">
          <a:xfrm>
            <a:off x="5248341" y="5401536"/>
            <a:ext cx="772383" cy="3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5ADB664-7D6A-6BBD-2C1E-E5754BFE80EC}"/>
              </a:ext>
            </a:extLst>
          </p:cNvPr>
          <p:cNvSpPr/>
          <p:nvPr/>
        </p:nvSpPr>
        <p:spPr bwMode="white">
          <a:xfrm>
            <a:off x="7539309" y="5401536"/>
            <a:ext cx="818202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7A01E27-6E0F-519F-74F4-94B51018A73B}"/>
              </a:ext>
            </a:extLst>
          </p:cNvPr>
          <p:cNvSpPr/>
          <p:nvPr/>
        </p:nvSpPr>
        <p:spPr bwMode="white">
          <a:xfrm>
            <a:off x="3003192" y="6010603"/>
            <a:ext cx="1119301" cy="3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EA85630-88C1-68AF-F785-42F7905FCC14}"/>
              </a:ext>
            </a:extLst>
          </p:cNvPr>
          <p:cNvSpPr/>
          <p:nvPr/>
        </p:nvSpPr>
        <p:spPr bwMode="white">
          <a:xfrm>
            <a:off x="6675287" y="6010603"/>
            <a:ext cx="1093119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63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6700C-2846-A926-6BC9-4928A137D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21082"/>
            <a:ext cx="11340000" cy="51002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33F0B6-5E2F-84D9-A5BD-31FFED6286A6}"/>
              </a:ext>
            </a:extLst>
          </p:cNvPr>
          <p:cNvSpPr/>
          <p:nvPr/>
        </p:nvSpPr>
        <p:spPr bwMode="white">
          <a:xfrm>
            <a:off x="10648242" y="4505526"/>
            <a:ext cx="342770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67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B941D-C40E-C75D-A703-A84471359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9" y="764704"/>
            <a:ext cx="108587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BAA14D-0CAC-434E-A110-967C716F1C19}"/>
              </a:ext>
            </a:extLst>
          </p:cNvPr>
          <p:cNvSpPr/>
          <p:nvPr/>
        </p:nvSpPr>
        <p:spPr bwMode="white">
          <a:xfrm>
            <a:off x="10340117" y="992853"/>
            <a:ext cx="355576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60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C0352-A249-8986-5433-203991EE4C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715" y="764704"/>
            <a:ext cx="78265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16003F-B18B-1DD7-2B37-73CE78DA5928}"/>
              </a:ext>
            </a:extLst>
          </p:cNvPr>
          <p:cNvSpPr/>
          <p:nvPr/>
        </p:nvSpPr>
        <p:spPr bwMode="white">
          <a:xfrm>
            <a:off x="6441000" y="3146112"/>
            <a:ext cx="913428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71E15-82F7-D19B-9548-316F57C87F47}"/>
              </a:ext>
            </a:extLst>
          </p:cNvPr>
          <p:cNvSpPr/>
          <p:nvPr/>
        </p:nvSpPr>
        <p:spPr bwMode="white">
          <a:xfrm>
            <a:off x="8596428" y="3146112"/>
            <a:ext cx="650571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CC2048-4C0F-95FC-9FEE-A934BAFC609C}"/>
              </a:ext>
            </a:extLst>
          </p:cNvPr>
          <p:cNvSpPr/>
          <p:nvPr/>
        </p:nvSpPr>
        <p:spPr bwMode="white">
          <a:xfrm>
            <a:off x="6237285" y="3909215"/>
            <a:ext cx="1314285" cy="28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9533B7-4CBE-9F6C-715F-E38FD66027A9}"/>
              </a:ext>
            </a:extLst>
          </p:cNvPr>
          <p:cNvSpPr/>
          <p:nvPr/>
        </p:nvSpPr>
        <p:spPr bwMode="white">
          <a:xfrm>
            <a:off x="8596428" y="3922372"/>
            <a:ext cx="650571" cy="26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F4B876-4219-76FD-0D9B-29367062DD36}"/>
              </a:ext>
            </a:extLst>
          </p:cNvPr>
          <p:cNvSpPr/>
          <p:nvPr/>
        </p:nvSpPr>
        <p:spPr bwMode="white">
          <a:xfrm>
            <a:off x="6625000" y="4698632"/>
            <a:ext cx="584857" cy="23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718820-E29E-BD5F-FF81-DF8AE83A9719}"/>
              </a:ext>
            </a:extLst>
          </p:cNvPr>
          <p:cNvSpPr/>
          <p:nvPr/>
        </p:nvSpPr>
        <p:spPr bwMode="white">
          <a:xfrm>
            <a:off x="8596428" y="4692053"/>
            <a:ext cx="650571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9FE8D9-7223-09B7-F808-B91DB99C938A}"/>
              </a:ext>
            </a:extLst>
          </p:cNvPr>
          <p:cNvSpPr/>
          <p:nvPr/>
        </p:nvSpPr>
        <p:spPr bwMode="white">
          <a:xfrm>
            <a:off x="6467285" y="5757766"/>
            <a:ext cx="860857" cy="26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3B35EF-376A-704C-03DE-95E747E14E24}"/>
              </a:ext>
            </a:extLst>
          </p:cNvPr>
          <p:cNvSpPr/>
          <p:nvPr/>
        </p:nvSpPr>
        <p:spPr bwMode="white">
          <a:xfrm>
            <a:off x="8596428" y="5757766"/>
            <a:ext cx="650571" cy="26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2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12F1D-D286-84C8-4318-3EEA235CC7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81"/>
          <a:stretch/>
        </p:blipFill>
        <p:spPr>
          <a:xfrm>
            <a:off x="1559496" y="663062"/>
            <a:ext cx="9073008" cy="587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3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12F1D-D286-84C8-4318-3EEA235CC7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9"/>
          <a:stretch/>
        </p:blipFill>
        <p:spPr>
          <a:xfrm>
            <a:off x="1003041" y="1928915"/>
            <a:ext cx="10185918" cy="300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8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3E1C5-2B34-3A81-299E-AE870A02B5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5131"/>
            <a:ext cx="11340000" cy="4607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C0FAAC-22D5-B2A5-2074-7A1FE3CCF33E}"/>
              </a:ext>
            </a:extLst>
          </p:cNvPr>
          <p:cNvSpPr/>
          <p:nvPr/>
        </p:nvSpPr>
        <p:spPr bwMode="white">
          <a:xfrm>
            <a:off x="2032560" y="2069955"/>
            <a:ext cx="9007353" cy="6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2944A1-D277-9459-0AD9-CE6D60A8F5BC}"/>
              </a:ext>
            </a:extLst>
          </p:cNvPr>
          <p:cNvSpPr/>
          <p:nvPr/>
        </p:nvSpPr>
        <p:spPr bwMode="white">
          <a:xfrm>
            <a:off x="1480318" y="3166654"/>
            <a:ext cx="409420" cy="44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BA0D66-96CA-049F-79B6-0AF21CFF2AF4}"/>
              </a:ext>
            </a:extLst>
          </p:cNvPr>
          <p:cNvSpPr/>
          <p:nvPr/>
        </p:nvSpPr>
        <p:spPr bwMode="white">
          <a:xfrm>
            <a:off x="6719433" y="3942164"/>
            <a:ext cx="4320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877591-711B-7DDF-3BCA-59C8C38CAD38}"/>
              </a:ext>
            </a:extLst>
          </p:cNvPr>
          <p:cNvSpPr/>
          <p:nvPr/>
        </p:nvSpPr>
        <p:spPr bwMode="white">
          <a:xfrm>
            <a:off x="1480318" y="4806259"/>
            <a:ext cx="4879074" cy="66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65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4B31A-2E58-6306-8D7B-58282C7A7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16" y="836712"/>
            <a:ext cx="931176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6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2024-10-18T03:08:00Z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