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6" r:id="rId4"/>
    <p:sldId id="335" r:id="rId5"/>
    <p:sldId id="337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2952750"/>
            <a:ext cx="107632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124744"/>
            <a:ext cx="11340000" cy="4370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498" y="4019335"/>
            <a:ext cx="428463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9128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317" y="1739275"/>
            <a:ext cx="329859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5877272"/>
            <a:ext cx="4608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1" b="1"/>
          <a:stretch>
            <a:fillRect/>
          </a:stretch>
        </p:blipFill>
        <p:spPr>
          <a:xfrm>
            <a:off x="743480" y="3068959"/>
            <a:ext cx="11340000" cy="24924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88502" r="52717" b="-2001"/>
          <a:stretch>
            <a:fillRect/>
          </a:stretch>
        </p:blipFill>
        <p:spPr>
          <a:xfrm>
            <a:off x="737441" y="1592797"/>
            <a:ext cx="4392488" cy="7920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71" b="78901"/>
          <a:stretch>
            <a:fillRect/>
          </a:stretch>
        </p:blipFill>
        <p:spPr>
          <a:xfrm>
            <a:off x="4373030" y="1448781"/>
            <a:ext cx="7056784" cy="93610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8" b="77278"/>
          <a:stretch>
            <a:fillRect/>
          </a:stretch>
        </p:blipFill>
        <p:spPr>
          <a:xfrm>
            <a:off x="1204678" y="2168861"/>
            <a:ext cx="4295800" cy="1008111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" t="22722" r="82966" b="59425"/>
          <a:stretch>
            <a:fillRect/>
          </a:stretch>
        </p:blipFill>
        <p:spPr>
          <a:xfrm>
            <a:off x="4367808" y="2276872"/>
            <a:ext cx="1296144" cy="79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31" y="764704"/>
            <a:ext cx="1131213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5822" y="5909903"/>
            <a:ext cx="1377212" cy="49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14" y="1052736"/>
            <a:ext cx="11340000" cy="5269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5038" y="2091473"/>
            <a:ext cx="1618639" cy="4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5592" y="3844939"/>
            <a:ext cx="1618639" cy="4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401" y="5674643"/>
            <a:ext cx="1656725" cy="4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9095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44256" y="1972578"/>
            <a:ext cx="830359" cy="38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386" y="1972578"/>
            <a:ext cx="882725" cy="37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1095" y="5288298"/>
            <a:ext cx="875243" cy="38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8241" y="5961920"/>
            <a:ext cx="800436" cy="38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30"/>
          <a:stretch>
            <a:fillRect/>
          </a:stretch>
        </p:blipFill>
        <p:spPr>
          <a:xfrm>
            <a:off x="623570" y="1988820"/>
            <a:ext cx="11217275" cy="242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9"/>
          <a:stretch>
            <a:fillRect/>
          </a:stretch>
        </p:blipFill>
        <p:spPr>
          <a:xfrm>
            <a:off x="623570" y="1196997"/>
            <a:ext cx="11135360" cy="5178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752" y="220483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16862"/>
            <a:ext cx="11340000" cy="44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16" y="4144130"/>
            <a:ext cx="380855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3543700"/>
            <a:ext cx="42846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9199" y="3606866"/>
            <a:ext cx="371335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6025"/>
            <a:ext cx="11340000" cy="3541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 b="77446"/>
          <a:stretch>
            <a:fillRect/>
          </a:stretch>
        </p:blipFill>
        <p:spPr>
          <a:xfrm>
            <a:off x="983432" y="4509121"/>
            <a:ext cx="10585176" cy="10081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0585" y="4842686"/>
            <a:ext cx="428463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60" r="31638"/>
          <a:stretch>
            <a:fillRect/>
          </a:stretch>
        </p:blipFill>
        <p:spPr>
          <a:xfrm>
            <a:off x="2495600" y="1738530"/>
            <a:ext cx="7752224" cy="338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2024-10-18T08:45:45Z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