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2" r:id="rId5"/>
    <p:sldId id="341" r:id="rId6"/>
    <p:sldId id="343" r:id="rId7"/>
    <p:sldId id="339" r:id="rId8"/>
    <p:sldId id="344" r:id="rId9"/>
    <p:sldId id="337" r:id="rId10"/>
    <p:sldId id="336" r:id="rId11"/>
    <p:sldId id="335" r:id="rId12"/>
    <p:sldId id="345" r:id="rId13"/>
    <p:sldId id="346" r:id="rId14"/>
    <p:sldId id="332" r:id="rId15"/>
    <p:sldId id="347" r:id="rId16"/>
    <p:sldId id="348" r:id="rId17"/>
    <p:sldId id="330" r:id="rId18"/>
    <p:sldId id="350" r:id="rId19"/>
    <p:sldId id="349" r:id="rId20"/>
    <p:sldId id="351" r:id="rId21"/>
    <p:sldId id="326" r:id="rId22"/>
    <p:sldId id="352" r:id="rId23"/>
    <p:sldId id="35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>
        <p:scale>
          <a:sx n="75" d="100"/>
          <a:sy n="75" d="100"/>
        </p:scale>
        <p:origin x="1075" y="1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2919412"/>
            <a:ext cx="113633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1340000" cy="496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2215" y="2980491"/>
            <a:ext cx="866448" cy="4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39" b="87403"/>
          <a:stretch>
            <a:fillRect/>
          </a:stretch>
        </p:blipFill>
        <p:spPr>
          <a:xfrm>
            <a:off x="1055440" y="5659119"/>
            <a:ext cx="6085394" cy="87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8" r="41717" b="74543"/>
          <a:stretch>
            <a:fillRect/>
          </a:stretch>
        </p:blipFill>
        <p:spPr>
          <a:xfrm>
            <a:off x="2918914" y="620688"/>
            <a:ext cx="6606556" cy="64807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6" b="67610"/>
          <a:stretch>
            <a:fillRect/>
          </a:stretch>
        </p:blipFill>
        <p:spPr>
          <a:xfrm>
            <a:off x="2945828" y="5608776"/>
            <a:ext cx="5256584" cy="1249224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6" r="41717" b="12330"/>
          <a:stretch>
            <a:fillRect/>
          </a:stretch>
        </p:blipFill>
        <p:spPr>
          <a:xfrm>
            <a:off x="2918914" y="1196752"/>
            <a:ext cx="6606556" cy="4104456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0" r="41717" b="-928"/>
          <a:stretch>
            <a:fillRect/>
          </a:stretch>
        </p:blipFill>
        <p:spPr>
          <a:xfrm>
            <a:off x="2945828" y="5013176"/>
            <a:ext cx="6606556" cy="79208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92000" y="1315840"/>
            <a:ext cx="5724280" cy="67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3632" y="2204864"/>
            <a:ext cx="53285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83632" y="3088496"/>
            <a:ext cx="5832648" cy="61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68486" y="4122386"/>
            <a:ext cx="2075386" cy="103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88968" y="4365104"/>
            <a:ext cx="1963216" cy="56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45828" y="5157192"/>
            <a:ext cx="5166396" cy="52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92000" y="5827576"/>
            <a:ext cx="5310412" cy="94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24" r="-1381"/>
          <a:stretch>
            <a:fillRect/>
          </a:stretch>
        </p:blipFill>
        <p:spPr>
          <a:xfrm>
            <a:off x="839416" y="1700808"/>
            <a:ext cx="11496640" cy="27922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1384" y="2687050"/>
            <a:ext cx="11089232" cy="167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1127448" y="908720"/>
            <a:ext cx="10501670" cy="53777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6064" y="2636912"/>
            <a:ext cx="534796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5738" y="3717032"/>
            <a:ext cx="570833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52" y="4725144"/>
            <a:ext cx="53285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528" y="5710404"/>
            <a:ext cx="53285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1199456" y="1268760"/>
            <a:ext cx="10501670" cy="44329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70550" y="2852936"/>
            <a:ext cx="53285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1698" y="3717032"/>
            <a:ext cx="987084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3362" y="5013176"/>
            <a:ext cx="7328901" cy="60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92696"/>
            <a:ext cx="11340000" cy="5597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67956" y="5453944"/>
            <a:ext cx="1580428" cy="51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0"/>
          <a:stretch>
            <a:fillRect/>
          </a:stretch>
        </p:blipFill>
        <p:spPr>
          <a:xfrm>
            <a:off x="1199456" y="1124744"/>
            <a:ext cx="10221888" cy="44104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99456" y="3933056"/>
            <a:ext cx="9793088" cy="160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212976"/>
            <a:ext cx="11340000" cy="331094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84"/>
          <a:stretch>
            <a:fillRect/>
          </a:stretch>
        </p:blipFill>
        <p:spPr>
          <a:xfrm>
            <a:off x="1343472" y="548680"/>
            <a:ext cx="10129810" cy="2632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568" y="1772816"/>
            <a:ext cx="3312368" cy="51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600" y="2636912"/>
            <a:ext cx="3816424" cy="56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3429000"/>
            <a:ext cx="3240360" cy="9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4797152"/>
            <a:ext cx="2088232" cy="58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448" y="5661248"/>
            <a:ext cx="10009112" cy="5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2" y="620688"/>
            <a:ext cx="8784978" cy="602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20" y="2132856"/>
            <a:ext cx="8568952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536" y="4437112"/>
            <a:ext cx="52565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5" y="5445224"/>
            <a:ext cx="1440161" cy="49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535" y="6154794"/>
            <a:ext cx="7848873" cy="5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2"/>
          <a:stretch>
            <a:fillRect/>
          </a:stretch>
        </p:blipFill>
        <p:spPr>
          <a:xfrm>
            <a:off x="676022" y="775145"/>
            <a:ext cx="10839956" cy="530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77"/>
          <a:stretch>
            <a:fillRect/>
          </a:stretch>
        </p:blipFill>
        <p:spPr>
          <a:xfrm>
            <a:off x="1415480" y="908720"/>
            <a:ext cx="9623076" cy="5667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76"/>
          <a:stretch>
            <a:fillRect/>
          </a:stretch>
        </p:blipFill>
        <p:spPr>
          <a:xfrm>
            <a:off x="911424" y="685320"/>
            <a:ext cx="10055124" cy="27436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55010" y="1720631"/>
            <a:ext cx="4623058" cy="61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2562" y="2701544"/>
            <a:ext cx="1178784" cy="49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76"/>
          <a:stretch>
            <a:fillRect/>
          </a:stretch>
        </p:blipFill>
        <p:spPr>
          <a:xfrm>
            <a:off x="1416424" y="3461221"/>
            <a:ext cx="10224192" cy="255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/>
          <a:stretch>
            <a:fillRect/>
          </a:stretch>
        </p:blipFill>
        <p:spPr>
          <a:xfrm>
            <a:off x="2063552" y="836712"/>
            <a:ext cx="9361984" cy="584948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1556792"/>
            <a:ext cx="4608512" cy="9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51584" y="2564904"/>
            <a:ext cx="4623058" cy="61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942" y="3429000"/>
            <a:ext cx="4623058" cy="61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155272"/>
            <a:ext cx="4623058" cy="92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528" y="5450880"/>
            <a:ext cx="4623058" cy="49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528" y="6063216"/>
            <a:ext cx="7200800" cy="62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8" b="2051"/>
          <a:stretch>
            <a:fillRect/>
          </a:stretch>
        </p:blipFill>
        <p:spPr>
          <a:xfrm>
            <a:off x="3935760" y="1412776"/>
            <a:ext cx="6912768" cy="28663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2"/>
          <a:stretch>
            <a:fillRect/>
          </a:stretch>
        </p:blipFill>
        <p:spPr>
          <a:xfrm>
            <a:off x="47328" y="764704"/>
            <a:ext cx="11539990" cy="183555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 b="48711"/>
          <a:stretch>
            <a:fillRect/>
          </a:stretch>
        </p:blipFill>
        <p:spPr>
          <a:xfrm>
            <a:off x="1559496" y="4048138"/>
            <a:ext cx="9793088" cy="26932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005994" y="4353098"/>
            <a:ext cx="1361561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755" y="5300980"/>
            <a:ext cx="487997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04"/>
          <a:stretch>
            <a:fillRect/>
          </a:stretch>
        </p:blipFill>
        <p:spPr>
          <a:xfrm>
            <a:off x="1127701" y="981199"/>
            <a:ext cx="11340000" cy="25780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45635" y="1053207"/>
            <a:ext cx="520649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7118" y="2637383"/>
            <a:ext cx="28803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87751" y="2834936"/>
            <a:ext cx="1266346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8" b="2051"/>
          <a:stretch>
            <a:fillRect/>
          </a:stretch>
        </p:blipFill>
        <p:spPr>
          <a:xfrm>
            <a:off x="2639616" y="3644695"/>
            <a:ext cx="6912768" cy="286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20688"/>
            <a:ext cx="7601788" cy="60477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23592" y="1340768"/>
            <a:ext cx="74888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23592" y="2564904"/>
            <a:ext cx="4608512" cy="64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7786" y="3429000"/>
            <a:ext cx="348620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592" y="3789041"/>
            <a:ext cx="4320480" cy="59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592" y="4639170"/>
            <a:ext cx="2808312" cy="7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524" y="5627128"/>
            <a:ext cx="4121824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584" y="6223794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4122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53"/>
          <a:stretch>
            <a:fillRect/>
          </a:stretch>
        </p:blipFill>
        <p:spPr>
          <a:xfrm>
            <a:off x="1030800" y="5094628"/>
            <a:ext cx="10931664" cy="92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 r="9631"/>
          <a:stretch>
            <a:fillRect/>
          </a:stretch>
        </p:blipFill>
        <p:spPr>
          <a:xfrm>
            <a:off x="1991544" y="908720"/>
            <a:ext cx="8593592" cy="57781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1556792"/>
            <a:ext cx="74888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7528" y="2636912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1459" y="3140969"/>
            <a:ext cx="73708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1459" y="3969060"/>
            <a:ext cx="3986509" cy="9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8060" y="5301207"/>
            <a:ext cx="7344284" cy="47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536" y="6093296"/>
            <a:ext cx="8665600" cy="44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02261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8"/>
          <a:stretch>
            <a:fillRect/>
          </a:stretch>
        </p:blipFill>
        <p:spPr>
          <a:xfrm>
            <a:off x="1055440" y="980728"/>
            <a:ext cx="10264078" cy="458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2024-10-18T08:33:39Z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