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3"/>
    <p:sldId id="351" r:id="rId4"/>
    <p:sldId id="350" r:id="rId5"/>
    <p:sldId id="349" r:id="rId6"/>
    <p:sldId id="352" r:id="rId7"/>
    <p:sldId id="348" r:id="rId8"/>
    <p:sldId id="346" r:id="rId9"/>
    <p:sldId id="353" r:id="rId10"/>
    <p:sldId id="345" r:id="rId11"/>
    <p:sldId id="344" r:id="rId12"/>
    <p:sldId id="343" r:id="rId13"/>
    <p:sldId id="342" r:id="rId14"/>
    <p:sldId id="340" r:id="rId15"/>
    <p:sldId id="339" r:id="rId16"/>
    <p:sldId id="338" r:id="rId17"/>
    <p:sldId id="337" r:id="rId18"/>
    <p:sldId id="336" r:id="rId19"/>
    <p:sldId id="335" r:id="rId20"/>
    <p:sldId id="354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79" r:id="rId30"/>
    <p:sldId id="326" r:id="rId31"/>
    <p:sldId id="35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8"/>
          <a:stretch>
            <a:fillRect/>
          </a:stretch>
        </p:blipFill>
        <p:spPr>
          <a:xfrm>
            <a:off x="2291896" y="2948784"/>
            <a:ext cx="7608208" cy="960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3624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537" y="3927424"/>
            <a:ext cx="261019" cy="26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11340000" cy="4444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398" y="2036093"/>
            <a:ext cx="333249" cy="28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1700808"/>
            <a:ext cx="11340000" cy="1360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61866" y="1959584"/>
            <a:ext cx="285642" cy="28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3077804"/>
            <a:ext cx="11340000" cy="1903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820"/>
          <a:stretch>
            <a:fillRect/>
          </a:stretch>
        </p:blipFill>
        <p:spPr>
          <a:xfrm>
            <a:off x="684100" y="711305"/>
            <a:ext cx="10956516" cy="1258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512" y="1340768"/>
            <a:ext cx="534410" cy="62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0"/>
          <a:stretch>
            <a:fillRect/>
          </a:stretch>
        </p:blipFill>
        <p:spPr>
          <a:xfrm>
            <a:off x="1991544" y="1964483"/>
            <a:ext cx="8341628" cy="462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268760"/>
            <a:ext cx="11340000" cy="4431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8183" y="4594972"/>
            <a:ext cx="285642" cy="28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01"/>
          <a:stretch>
            <a:fillRect/>
          </a:stretch>
        </p:blipFill>
        <p:spPr>
          <a:xfrm>
            <a:off x="695400" y="764704"/>
            <a:ext cx="10945216" cy="31309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7"/>
          <a:stretch>
            <a:fillRect/>
          </a:stretch>
        </p:blipFill>
        <p:spPr>
          <a:xfrm>
            <a:off x="1415480" y="3933056"/>
            <a:ext cx="9361040" cy="2644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36874"/>
            <a:ext cx="11340000" cy="4552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7760" y="1913061"/>
            <a:ext cx="295163" cy="28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772816"/>
            <a:ext cx="11340000" cy="3100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6612" y="3814671"/>
            <a:ext cx="1561511" cy="36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13"/>
          <a:stretch>
            <a:fillRect/>
          </a:stretch>
        </p:blipFill>
        <p:spPr>
          <a:xfrm>
            <a:off x="590518" y="1199950"/>
            <a:ext cx="11698170" cy="4677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7528" y="1988840"/>
            <a:ext cx="13681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3712" y="2636912"/>
            <a:ext cx="1133609" cy="43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5760" y="5229200"/>
            <a:ext cx="1119002" cy="49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86"/>
          <a:stretch>
            <a:fillRect/>
          </a:stretch>
        </p:blipFill>
        <p:spPr>
          <a:xfrm>
            <a:off x="552704" y="2247386"/>
            <a:ext cx="11603514" cy="24777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696400" y="2924944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492" y="836712"/>
            <a:ext cx="97540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9476" y="3672365"/>
            <a:ext cx="278453" cy="23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650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884548"/>
            <a:ext cx="11340000" cy="5568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0623" y="1609253"/>
            <a:ext cx="428463" cy="3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5837" y="2858416"/>
            <a:ext cx="799798" cy="36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8633" y="4231542"/>
            <a:ext cx="399899" cy="2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84784"/>
            <a:ext cx="11340000" cy="32473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55257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764704"/>
            <a:ext cx="11340000" cy="3889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0706" y="3490892"/>
            <a:ext cx="1656725" cy="38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946"/>
          <a:stretch>
            <a:fillRect/>
          </a:stretch>
        </p:blipFill>
        <p:spPr>
          <a:xfrm>
            <a:off x="660656" y="4653811"/>
            <a:ext cx="11337646" cy="17995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59896" y="5301208"/>
            <a:ext cx="1728191" cy="45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6"/>
          <a:stretch>
            <a:fillRect/>
          </a:stretch>
        </p:blipFill>
        <p:spPr>
          <a:xfrm>
            <a:off x="551384" y="1124744"/>
            <a:ext cx="11537906" cy="51207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9856" y="1844824"/>
            <a:ext cx="704115" cy="42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3883" y="3789040"/>
            <a:ext cx="2328720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8208" y="5085184"/>
            <a:ext cx="352839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424" y="5661248"/>
            <a:ext cx="2592288" cy="4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36"/>
          <a:stretch>
            <a:fillRect/>
          </a:stretch>
        </p:blipFill>
        <p:spPr>
          <a:xfrm>
            <a:off x="839416" y="759104"/>
            <a:ext cx="10513168" cy="156956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64" b="30841"/>
          <a:stretch>
            <a:fillRect/>
          </a:stretch>
        </p:blipFill>
        <p:spPr>
          <a:xfrm>
            <a:off x="1991544" y="2204864"/>
            <a:ext cx="8208912" cy="243343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59"/>
          <a:stretch>
            <a:fillRect/>
          </a:stretch>
        </p:blipFill>
        <p:spPr>
          <a:xfrm>
            <a:off x="715876" y="4509120"/>
            <a:ext cx="10513168" cy="2089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95"/>
          <a:stretch>
            <a:fillRect/>
          </a:stretch>
        </p:blipFill>
        <p:spPr>
          <a:xfrm>
            <a:off x="1435735" y="801370"/>
            <a:ext cx="10348595" cy="3204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2530" y="2027120"/>
            <a:ext cx="616918" cy="25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6595" y="1983653"/>
            <a:ext cx="2511118" cy="33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1287" y="2513946"/>
            <a:ext cx="2128803" cy="32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5341" y="2540026"/>
            <a:ext cx="1416305" cy="30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1287" y="2913838"/>
            <a:ext cx="4114572" cy="46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97457" y="3565840"/>
            <a:ext cx="399693" cy="3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64" b="30841"/>
          <a:stretch>
            <a:fillRect/>
          </a:stretch>
        </p:blipFill>
        <p:spPr>
          <a:xfrm>
            <a:off x="1703254" y="4149234"/>
            <a:ext cx="8208912" cy="2433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32"/>
          <a:stretch>
            <a:fillRect/>
          </a:stretch>
        </p:blipFill>
        <p:spPr>
          <a:xfrm>
            <a:off x="1363980" y="994410"/>
            <a:ext cx="10348595" cy="265049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0400839" y="1080321"/>
            <a:ext cx="686430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9532" y="1601921"/>
            <a:ext cx="755942" cy="33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40037" y="2149601"/>
            <a:ext cx="695119" cy="28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27540" y="2653815"/>
            <a:ext cx="7168418" cy="3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29225" y="3184108"/>
            <a:ext cx="3623309" cy="33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64" b="30841"/>
          <a:stretch>
            <a:fillRect/>
          </a:stretch>
        </p:blipFill>
        <p:spPr>
          <a:xfrm>
            <a:off x="1631499" y="3789189"/>
            <a:ext cx="8208912" cy="2433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96375"/>
            <a:ext cx="11340000" cy="4952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3337" y="5501613"/>
            <a:ext cx="637934" cy="2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64704"/>
            <a:ext cx="11340000" cy="5779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8183" y="1012274"/>
            <a:ext cx="323727" cy="28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37226" y="4821055"/>
            <a:ext cx="295163" cy="28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1059730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02271" y="1340768"/>
            <a:ext cx="10550313" cy="43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8813" y="1988840"/>
            <a:ext cx="105503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9436" y="2511273"/>
            <a:ext cx="10550313" cy="43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271" y="3107887"/>
            <a:ext cx="10550313" cy="43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252" y="3702328"/>
            <a:ext cx="10550313" cy="80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0843" y="4665978"/>
            <a:ext cx="10550313" cy="43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0842" y="5157193"/>
            <a:ext cx="10550313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2270" y="6195121"/>
            <a:ext cx="10550313" cy="43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48"/>
          <a:stretch>
            <a:fillRect/>
          </a:stretch>
        </p:blipFill>
        <p:spPr>
          <a:xfrm>
            <a:off x="410612" y="1661597"/>
            <a:ext cx="11374020" cy="3168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528" y="2987022"/>
            <a:ext cx="432048" cy="58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2"/>
          <a:stretch>
            <a:fillRect/>
          </a:stretch>
        </p:blipFill>
        <p:spPr>
          <a:xfrm>
            <a:off x="426852" y="1526338"/>
            <a:ext cx="11429788" cy="38053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68012" y="2276872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08" y="1340768"/>
            <a:ext cx="11340000" cy="3204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0602" y="2179993"/>
            <a:ext cx="295163" cy="28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4653136"/>
            <a:ext cx="11340000" cy="559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0"/>
          <a:stretch>
            <a:fillRect/>
          </a:stretch>
        </p:blipFill>
        <p:spPr>
          <a:xfrm>
            <a:off x="551384" y="1628800"/>
            <a:ext cx="11377266" cy="3337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0536" y="1772816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2"/>
          <a:stretch>
            <a:fillRect/>
          </a:stretch>
        </p:blipFill>
        <p:spPr>
          <a:xfrm>
            <a:off x="551384" y="1511915"/>
            <a:ext cx="11230440" cy="3834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48528" y="2276872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28145"/>
            <a:ext cx="11340000" cy="5237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6747" y="1775612"/>
            <a:ext cx="266600" cy="285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2024-10-18T08:10:48Z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